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7" r:id="rId3"/>
    <p:sldId id="268" r:id="rId4"/>
    <p:sldId id="294" r:id="rId5"/>
    <p:sldId id="258" r:id="rId6"/>
    <p:sldId id="295" r:id="rId7"/>
    <p:sldId id="296" r:id="rId8"/>
    <p:sldId id="297" r:id="rId9"/>
    <p:sldId id="298" r:id="rId10"/>
    <p:sldId id="301" r:id="rId11"/>
    <p:sldId id="289"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E5C"/>
    <a:srgbClr val="42505E"/>
    <a:srgbClr val="E2575C"/>
    <a:srgbClr val="414F5D"/>
    <a:srgbClr val="7A8A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34" autoAdjust="0"/>
    <p:restoredTop sz="94660"/>
  </p:normalViewPr>
  <p:slideViewPr>
    <p:cSldViewPr snapToGrid="0">
      <p:cViewPr>
        <p:scale>
          <a:sx n="100" d="100"/>
          <a:sy n="100" d="100"/>
        </p:scale>
        <p:origin x="756" y="450"/>
      </p:cViewPr>
      <p:guideLst/>
    </p:cSldViewPr>
  </p:slideViewPr>
  <p:notesTextViewPr>
    <p:cViewPr>
      <p:scale>
        <a:sx n="1" d="1"/>
        <a:sy n="1" d="1"/>
      </p:scale>
      <p:origin x="0" y="0"/>
    </p:cViewPr>
  </p:notesTextViewPr>
  <p:sorterViewPr>
    <p:cViewPr>
      <p:scale>
        <a:sx n="200" d="100"/>
        <a:sy n="200" d="100"/>
      </p:scale>
      <p:origin x="0" y="-24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13457-34A9-45C9-BB2B-7B11C404B76E}" type="datetimeFigureOut">
              <a:rPr lang="ru-RU" smtClean="0"/>
              <a:t>07.02.2025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08478-5EA4-4377-9394-ED7E50E9B55F}" type="slidenum">
              <a:rPr lang="ru-RU" smtClean="0"/>
              <a:t>‹#›</a:t>
            </a:fld>
            <a:endParaRPr lang="ru-RU"/>
          </a:p>
        </p:txBody>
      </p:sp>
    </p:spTree>
    <p:extLst>
      <p:ext uri="{BB962C8B-B14F-4D97-AF65-F5344CB8AC3E}">
        <p14:creationId xmlns:p14="http://schemas.microsoft.com/office/powerpoint/2010/main" val="338134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регионе активно развивается чемпионатное движение. Ежегодно увеличивается</a:t>
            </a:r>
            <a:r>
              <a:rPr lang="ru-RU" baseline="0" dirty="0" smtClean="0"/>
              <a:t> количество компетенций и участников регионального этапа. В последние годы мы наблюдаем интерес со стороны реального сектора экономики к чемпионатам. Так, в уходящем году 125 предприятий стали индустриальными партнерами чемпионатов.  Есть предприятия, которые уже не первый год становятся генеральными партнерами. Это ГК «Автоград», ПАО «СУЭНКО». Более того, под запрос работодателей регион вводит новые компетенции в чемпионат. Например, во взаимодействии с Тобольской фабрикой художественных косторезных изделий в этом году на национальном финале презентована компетенция «Косторезное дело». На финале чемпионата «Профессионалы» наши партнеры выставили команды для участия в индустриальном зачете по четырем компетенциям, тем самым добавив в копилку команды Тюменской области 4 серебряных медали. </a:t>
            </a:r>
            <a:endParaRPr lang="ru-RU" dirty="0"/>
          </a:p>
        </p:txBody>
      </p:sp>
      <p:sp>
        <p:nvSpPr>
          <p:cNvPr id="4" name="Номер слайда 3"/>
          <p:cNvSpPr>
            <a:spLocks noGrp="1"/>
          </p:cNvSpPr>
          <p:nvPr>
            <p:ph type="sldNum" sz="quarter" idx="10"/>
          </p:nvPr>
        </p:nvSpPr>
        <p:spPr/>
        <p:txBody>
          <a:bodyPr/>
          <a:lstStyle/>
          <a:p>
            <a:fld id="{BDDAF1EE-A257-4A74-91D8-2B856A4D4948}" type="slidenum">
              <a:rPr lang="ru-RU" smtClean="0"/>
              <a:t>5</a:t>
            </a:fld>
            <a:endParaRPr lang="ru-RU"/>
          </a:p>
        </p:txBody>
      </p:sp>
    </p:spTree>
    <p:extLst>
      <p:ext uri="{BB962C8B-B14F-4D97-AF65-F5344CB8AC3E}">
        <p14:creationId xmlns:p14="http://schemas.microsoft.com/office/powerpoint/2010/main" val="358176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E3F4A8F-063F-4EA4-9BCB-22F7FD0D413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63CCFF19-ABBF-4132-8930-BE4DD5A780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D4CFF42A-C1D8-40D9-AED8-721D441115B0}"/>
              </a:ext>
            </a:extLst>
          </p:cNvPr>
          <p:cNvSpPr>
            <a:spLocks noGrp="1"/>
          </p:cNvSpPr>
          <p:nvPr>
            <p:ph type="dt" sz="half" idx="10"/>
          </p:nvPr>
        </p:nvSpPr>
        <p:spPr/>
        <p:txBody>
          <a:bodyPr/>
          <a:lstStyle/>
          <a:p>
            <a:fld id="{0FAE03B2-7ED2-4A93-BB16-730F26E1239D}" type="datetimeFigureOut">
              <a:rPr lang="ru-RU" smtClean="0"/>
              <a:t>07.02.2025</a:t>
            </a:fld>
            <a:endParaRPr lang="ru-RU"/>
          </a:p>
        </p:txBody>
      </p:sp>
      <p:sp>
        <p:nvSpPr>
          <p:cNvPr id="5" name="Нижний колонтитул 4">
            <a:extLst>
              <a:ext uri="{FF2B5EF4-FFF2-40B4-BE49-F238E27FC236}">
                <a16:creationId xmlns:a16="http://schemas.microsoft.com/office/drawing/2014/main" xmlns="" id="{76F3FBA7-3967-4C56-BD73-A792C9F9C87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AECAC30-25CD-49E1-A90D-3825B973951C}"/>
              </a:ext>
            </a:extLst>
          </p:cNvPr>
          <p:cNvSpPr>
            <a:spLocks noGrp="1"/>
          </p:cNvSpPr>
          <p:nvPr>
            <p:ph type="sldNum" sz="quarter" idx="12"/>
          </p:nvPr>
        </p:nvSpPr>
        <p:spPr/>
        <p:txBody>
          <a:bodyPr/>
          <a:lstStyle/>
          <a:p>
            <a:fld id="{BE3EFB5B-F4CB-4B3A-87F2-D91DE0A5A439}" type="slidenum">
              <a:rPr lang="ru-RU" smtClean="0"/>
              <a:t>‹#›</a:t>
            </a:fld>
            <a:endParaRPr lang="ru-RU"/>
          </a:p>
        </p:txBody>
      </p:sp>
    </p:spTree>
    <p:extLst>
      <p:ext uri="{BB962C8B-B14F-4D97-AF65-F5344CB8AC3E}">
        <p14:creationId xmlns:p14="http://schemas.microsoft.com/office/powerpoint/2010/main" val="3537956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E6830DC-92F0-4528-B167-43EC1D6A3DD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26F9DE22-5D0A-49FE-9995-EE045A31417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95E7BDC-7120-42EB-9C4D-B58013C8E31B}"/>
              </a:ext>
            </a:extLst>
          </p:cNvPr>
          <p:cNvSpPr>
            <a:spLocks noGrp="1"/>
          </p:cNvSpPr>
          <p:nvPr>
            <p:ph type="dt" sz="half" idx="10"/>
          </p:nvPr>
        </p:nvSpPr>
        <p:spPr/>
        <p:txBody>
          <a:bodyPr/>
          <a:lstStyle/>
          <a:p>
            <a:fld id="{0FAE03B2-7ED2-4A93-BB16-730F26E1239D}" type="datetimeFigureOut">
              <a:rPr lang="ru-RU" smtClean="0"/>
              <a:t>07.02.2025</a:t>
            </a:fld>
            <a:endParaRPr lang="ru-RU"/>
          </a:p>
        </p:txBody>
      </p:sp>
      <p:sp>
        <p:nvSpPr>
          <p:cNvPr id="5" name="Нижний колонтитул 4">
            <a:extLst>
              <a:ext uri="{FF2B5EF4-FFF2-40B4-BE49-F238E27FC236}">
                <a16:creationId xmlns:a16="http://schemas.microsoft.com/office/drawing/2014/main" xmlns="" id="{0C6EA4A6-ADB3-4436-AF24-58465B7BBFA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BE51559-1C8C-4724-9C19-A660C7E80D7F}"/>
              </a:ext>
            </a:extLst>
          </p:cNvPr>
          <p:cNvSpPr>
            <a:spLocks noGrp="1"/>
          </p:cNvSpPr>
          <p:nvPr>
            <p:ph type="sldNum" sz="quarter" idx="12"/>
          </p:nvPr>
        </p:nvSpPr>
        <p:spPr/>
        <p:txBody>
          <a:bodyPr/>
          <a:lstStyle/>
          <a:p>
            <a:fld id="{BE3EFB5B-F4CB-4B3A-87F2-D91DE0A5A439}" type="slidenum">
              <a:rPr lang="ru-RU" smtClean="0"/>
              <a:t>‹#›</a:t>
            </a:fld>
            <a:endParaRPr lang="ru-RU"/>
          </a:p>
        </p:txBody>
      </p:sp>
    </p:spTree>
    <p:extLst>
      <p:ext uri="{BB962C8B-B14F-4D97-AF65-F5344CB8AC3E}">
        <p14:creationId xmlns:p14="http://schemas.microsoft.com/office/powerpoint/2010/main" val="2231002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42094D8C-4152-4A31-B894-3635B1B3B26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72AD1423-7183-4F4B-A8F5-6EA46A6958A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0667371D-01BE-441E-8568-1B7AAD307775}"/>
              </a:ext>
            </a:extLst>
          </p:cNvPr>
          <p:cNvSpPr>
            <a:spLocks noGrp="1"/>
          </p:cNvSpPr>
          <p:nvPr>
            <p:ph type="dt" sz="half" idx="10"/>
          </p:nvPr>
        </p:nvSpPr>
        <p:spPr/>
        <p:txBody>
          <a:bodyPr/>
          <a:lstStyle/>
          <a:p>
            <a:fld id="{0FAE03B2-7ED2-4A93-BB16-730F26E1239D}" type="datetimeFigureOut">
              <a:rPr lang="ru-RU" smtClean="0"/>
              <a:t>07.02.2025</a:t>
            </a:fld>
            <a:endParaRPr lang="ru-RU"/>
          </a:p>
        </p:txBody>
      </p:sp>
      <p:sp>
        <p:nvSpPr>
          <p:cNvPr id="5" name="Нижний колонтитул 4">
            <a:extLst>
              <a:ext uri="{FF2B5EF4-FFF2-40B4-BE49-F238E27FC236}">
                <a16:creationId xmlns:a16="http://schemas.microsoft.com/office/drawing/2014/main" xmlns="" id="{F3F39958-AA0C-4F97-8DB8-C59BBA743AA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2FFC3AB-BCA6-4716-935F-60E05A35DFF3}"/>
              </a:ext>
            </a:extLst>
          </p:cNvPr>
          <p:cNvSpPr>
            <a:spLocks noGrp="1"/>
          </p:cNvSpPr>
          <p:nvPr>
            <p:ph type="sldNum" sz="quarter" idx="12"/>
          </p:nvPr>
        </p:nvSpPr>
        <p:spPr/>
        <p:txBody>
          <a:bodyPr/>
          <a:lstStyle/>
          <a:p>
            <a:fld id="{BE3EFB5B-F4CB-4B3A-87F2-D91DE0A5A439}" type="slidenum">
              <a:rPr lang="ru-RU" smtClean="0"/>
              <a:t>‹#›</a:t>
            </a:fld>
            <a:endParaRPr lang="ru-RU"/>
          </a:p>
        </p:txBody>
      </p:sp>
    </p:spTree>
    <p:extLst>
      <p:ext uri="{BB962C8B-B14F-4D97-AF65-F5344CB8AC3E}">
        <p14:creationId xmlns:p14="http://schemas.microsoft.com/office/powerpoint/2010/main" val="3319279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userDrawn="1">
  <p:cSld name="Титульный слайд">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1524000" y="1122363"/>
            <a:ext cx="9144000" cy="2387600"/>
          </a:xfrm>
        </p:spPr>
        <p:txBody>
          <a:bodyPr anchor="b"/>
          <a:lstStyle>
            <a:lvl1pPr algn="ctr">
              <a:defRPr sz="6000"/>
            </a:lvl1pPr>
          </a:lstStyle>
          <a:p>
            <a:pPr>
              <a:defRPr/>
            </a:pPr>
            <a:r>
              <a:rPr lang="ru-RU"/>
              <a:t>Образец заголовка</a:t>
            </a:r>
            <a:endParaRPr/>
          </a:p>
        </p:txBody>
      </p:sp>
      <p:sp>
        <p:nvSpPr>
          <p:cNvPr id="3" name="Подзаголовок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Образец подзаголовка</a:t>
            </a:r>
            <a:endParaRPr/>
          </a:p>
        </p:txBody>
      </p:sp>
      <p:sp>
        <p:nvSpPr>
          <p:cNvPr id="4" name="Дата 3"/>
          <p:cNvSpPr>
            <a:spLocks noGrp="1"/>
          </p:cNvSpPr>
          <p:nvPr>
            <p:ph type="dt" sz="half" idx="10"/>
          </p:nvPr>
        </p:nvSpPr>
        <p:spPr bwMode="auto"/>
        <p:txBody>
          <a:bodyPr/>
          <a:lstStyle/>
          <a:p>
            <a:pPr>
              <a:defRPr/>
            </a:pPr>
            <a:fld id="{D984DC86-D13E-48BD-9782-F64F4F7B5B17}" type="datetimeFigureOut">
              <a:rPr lang="ru-RU"/>
              <a:t>07.02.2025</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E59EF329-377E-4211-A5B0-942D847C49AC}" type="slidenum">
              <a:rPr lang="ru-RU"/>
              <a:t>‹#›</a:t>
            </a:fld>
            <a:endParaRPr lang="ru-RU"/>
          </a:p>
        </p:txBody>
      </p:sp>
    </p:spTree>
    <p:extLst>
      <p:ext uri="{BB962C8B-B14F-4D97-AF65-F5344CB8AC3E}">
        <p14:creationId xmlns:p14="http://schemas.microsoft.com/office/powerpoint/2010/main" val="2111561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 preserve="1" userDrawn="1">
  <p:cSld name="Заголовок и объек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Объект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D984DC86-D13E-48BD-9782-F64F4F7B5B17}" type="datetimeFigureOut">
              <a:rPr lang="ru-RU"/>
              <a:t>07.02.2025</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E59EF329-377E-4211-A5B0-942D847C49AC}" type="slidenum">
              <a:rPr lang="ru-RU"/>
              <a:t>‹#›</a:t>
            </a:fld>
            <a:endParaRPr lang="ru-RU"/>
          </a:p>
        </p:txBody>
      </p:sp>
    </p:spTree>
    <p:extLst>
      <p:ext uri="{BB962C8B-B14F-4D97-AF65-F5344CB8AC3E}">
        <p14:creationId xmlns:p14="http://schemas.microsoft.com/office/powerpoint/2010/main" val="3910007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secHead" preserve="1" userDrawn="1">
  <p:cSld name="Заголовок раздел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1850" y="1709738"/>
            <a:ext cx="10515600" cy="2852737"/>
          </a:xfrm>
        </p:spPr>
        <p:txBody>
          <a:bodyPr anchor="b"/>
          <a:lstStyle>
            <a:lvl1pPr>
              <a:defRPr sz="6000"/>
            </a:lvl1pPr>
          </a:lstStyle>
          <a:p>
            <a:pPr>
              <a:defRPr/>
            </a:pPr>
            <a:r>
              <a:rPr lang="ru-RU"/>
              <a:t>Образец заголовка</a:t>
            </a:r>
            <a:endParaRPr/>
          </a:p>
        </p:txBody>
      </p:sp>
      <p:sp>
        <p:nvSpPr>
          <p:cNvPr id="3" name="Текст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ru-RU"/>
              <a:t>Образец текста</a:t>
            </a:r>
            <a:endParaRPr/>
          </a:p>
        </p:txBody>
      </p:sp>
      <p:sp>
        <p:nvSpPr>
          <p:cNvPr id="4" name="Дата 3"/>
          <p:cNvSpPr>
            <a:spLocks noGrp="1"/>
          </p:cNvSpPr>
          <p:nvPr>
            <p:ph type="dt" sz="half" idx="10"/>
          </p:nvPr>
        </p:nvSpPr>
        <p:spPr bwMode="auto"/>
        <p:txBody>
          <a:bodyPr/>
          <a:lstStyle/>
          <a:p>
            <a:pPr>
              <a:defRPr/>
            </a:pPr>
            <a:fld id="{D984DC86-D13E-48BD-9782-F64F4F7B5B17}" type="datetimeFigureOut">
              <a:rPr lang="ru-RU"/>
              <a:t>07.02.2025</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E59EF329-377E-4211-A5B0-942D847C49AC}" type="slidenum">
              <a:rPr lang="ru-RU"/>
              <a:t>‹#›</a:t>
            </a:fld>
            <a:endParaRPr lang="ru-RU"/>
          </a:p>
        </p:txBody>
      </p:sp>
    </p:spTree>
    <p:extLst>
      <p:ext uri="{BB962C8B-B14F-4D97-AF65-F5344CB8AC3E}">
        <p14:creationId xmlns:p14="http://schemas.microsoft.com/office/powerpoint/2010/main" val="2637901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twoObj" preserve="1" userDrawn="1">
  <p:cSld name="Два объект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Объект 2"/>
          <p:cNvSpPr>
            <a:spLocks noGrp="1"/>
          </p:cNvSpPr>
          <p:nvPr>
            <p:ph sz="half" idx="1"/>
          </p:nvPr>
        </p:nvSpPr>
        <p:spPr bwMode="auto">
          <a:xfrm>
            <a:off x="838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Объект 3"/>
          <p:cNvSpPr>
            <a:spLocks noGrp="1"/>
          </p:cNvSpPr>
          <p:nvPr>
            <p:ph sz="half" idx="2"/>
          </p:nvPr>
        </p:nvSpPr>
        <p:spPr bwMode="auto">
          <a:xfrm>
            <a:off x="6172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5" name="Дата 4"/>
          <p:cNvSpPr>
            <a:spLocks noGrp="1"/>
          </p:cNvSpPr>
          <p:nvPr>
            <p:ph type="dt" sz="half" idx="10"/>
          </p:nvPr>
        </p:nvSpPr>
        <p:spPr bwMode="auto"/>
        <p:txBody>
          <a:bodyPr/>
          <a:lstStyle/>
          <a:p>
            <a:pPr>
              <a:defRPr/>
            </a:pPr>
            <a:fld id="{D984DC86-D13E-48BD-9782-F64F4F7B5B17}" type="datetimeFigureOut">
              <a:rPr lang="ru-RU"/>
              <a:t>07.02.2025</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E59EF329-377E-4211-A5B0-942D847C49AC}" type="slidenum">
              <a:rPr lang="ru-RU"/>
              <a:t>‹#›</a:t>
            </a:fld>
            <a:endParaRPr lang="ru-RU"/>
          </a:p>
        </p:txBody>
      </p:sp>
    </p:spTree>
    <p:extLst>
      <p:ext uri="{BB962C8B-B14F-4D97-AF65-F5344CB8AC3E}">
        <p14:creationId xmlns:p14="http://schemas.microsoft.com/office/powerpoint/2010/main" val="1088379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Сравнение">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365125"/>
            <a:ext cx="10515600" cy="1325563"/>
          </a:xfrm>
        </p:spPr>
        <p:txBody>
          <a:bodyPr/>
          <a:lstStyle/>
          <a:p>
            <a:pPr>
              <a:defRPr/>
            </a:pPr>
            <a:r>
              <a:rPr lang="ru-RU"/>
              <a:t>Образец заголовка</a:t>
            </a:r>
            <a:endParaRPr/>
          </a:p>
        </p:txBody>
      </p:sp>
      <p:sp>
        <p:nvSpPr>
          <p:cNvPr id="3" name="Текст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4" name="Объект 3"/>
          <p:cNvSpPr>
            <a:spLocks noGrp="1"/>
          </p:cNvSpPr>
          <p:nvPr>
            <p:ph sz="half" idx="2"/>
          </p:nvPr>
        </p:nvSpPr>
        <p:spPr bwMode="auto">
          <a:xfrm>
            <a:off x="839788" y="2505074"/>
            <a:ext cx="5157787"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5" name="Текст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Объект 5"/>
          <p:cNvSpPr>
            <a:spLocks noGrp="1"/>
          </p:cNvSpPr>
          <p:nvPr>
            <p:ph sz="quarter" idx="4"/>
          </p:nvPr>
        </p:nvSpPr>
        <p:spPr bwMode="auto">
          <a:xfrm>
            <a:off x="6172200" y="2505074"/>
            <a:ext cx="5183188"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7" name="Дата 6"/>
          <p:cNvSpPr>
            <a:spLocks noGrp="1"/>
          </p:cNvSpPr>
          <p:nvPr>
            <p:ph type="dt" sz="half" idx="10"/>
          </p:nvPr>
        </p:nvSpPr>
        <p:spPr bwMode="auto"/>
        <p:txBody>
          <a:bodyPr/>
          <a:lstStyle/>
          <a:p>
            <a:pPr>
              <a:defRPr/>
            </a:pPr>
            <a:fld id="{D984DC86-D13E-48BD-9782-F64F4F7B5B17}" type="datetimeFigureOut">
              <a:rPr lang="ru-RU"/>
              <a:t>07.02.2025</a:t>
            </a:fld>
            <a:endParaRPr lang="ru-RU"/>
          </a:p>
        </p:txBody>
      </p:sp>
      <p:sp>
        <p:nvSpPr>
          <p:cNvPr id="8" name="Нижний колонтитул 7"/>
          <p:cNvSpPr>
            <a:spLocks noGrp="1"/>
          </p:cNvSpPr>
          <p:nvPr>
            <p:ph type="ftr" sz="quarter" idx="11"/>
          </p:nvPr>
        </p:nvSpPr>
        <p:spPr bwMode="auto"/>
        <p:txBody>
          <a:bodyPr/>
          <a:lstStyle/>
          <a:p>
            <a:pPr>
              <a:defRPr/>
            </a:pPr>
            <a:endParaRPr lang="ru-RU"/>
          </a:p>
        </p:txBody>
      </p:sp>
      <p:sp>
        <p:nvSpPr>
          <p:cNvPr id="9" name="Номер слайда 8"/>
          <p:cNvSpPr>
            <a:spLocks noGrp="1"/>
          </p:cNvSpPr>
          <p:nvPr>
            <p:ph type="sldNum" sz="quarter" idx="12"/>
          </p:nvPr>
        </p:nvSpPr>
        <p:spPr bwMode="auto"/>
        <p:txBody>
          <a:bodyPr/>
          <a:lstStyle/>
          <a:p>
            <a:pPr>
              <a:defRPr/>
            </a:pPr>
            <a:fld id="{E59EF329-377E-4211-A5B0-942D847C49AC}" type="slidenum">
              <a:rPr lang="ru-RU"/>
              <a:t>‹#›</a:t>
            </a:fld>
            <a:endParaRPr lang="ru-RU"/>
          </a:p>
        </p:txBody>
      </p:sp>
    </p:spTree>
    <p:extLst>
      <p:ext uri="{BB962C8B-B14F-4D97-AF65-F5344CB8AC3E}">
        <p14:creationId xmlns:p14="http://schemas.microsoft.com/office/powerpoint/2010/main" val="820525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itleOnly" preserve="1" userDrawn="1">
  <p:cSld name="Только заголовок">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Дата 2"/>
          <p:cNvSpPr>
            <a:spLocks noGrp="1"/>
          </p:cNvSpPr>
          <p:nvPr>
            <p:ph type="dt" sz="half" idx="10"/>
          </p:nvPr>
        </p:nvSpPr>
        <p:spPr bwMode="auto"/>
        <p:txBody>
          <a:bodyPr/>
          <a:lstStyle/>
          <a:p>
            <a:pPr>
              <a:defRPr/>
            </a:pPr>
            <a:fld id="{D984DC86-D13E-48BD-9782-F64F4F7B5B17}" type="datetimeFigureOut">
              <a:rPr lang="ru-RU"/>
              <a:t>07.02.2025</a:t>
            </a:fld>
            <a:endParaRPr lang="ru-RU"/>
          </a:p>
        </p:txBody>
      </p:sp>
      <p:sp>
        <p:nvSpPr>
          <p:cNvPr id="4" name="Нижний колонтитул 3"/>
          <p:cNvSpPr>
            <a:spLocks noGrp="1"/>
          </p:cNvSpPr>
          <p:nvPr>
            <p:ph type="ftr" sz="quarter" idx="11"/>
          </p:nvPr>
        </p:nvSpPr>
        <p:spPr bwMode="auto"/>
        <p:txBody>
          <a:bodyPr/>
          <a:lstStyle/>
          <a:p>
            <a:pPr>
              <a:defRPr/>
            </a:pPr>
            <a:endParaRPr lang="ru-RU"/>
          </a:p>
        </p:txBody>
      </p:sp>
      <p:sp>
        <p:nvSpPr>
          <p:cNvPr id="5" name="Номер слайда 4"/>
          <p:cNvSpPr>
            <a:spLocks noGrp="1"/>
          </p:cNvSpPr>
          <p:nvPr>
            <p:ph type="sldNum" sz="quarter" idx="12"/>
          </p:nvPr>
        </p:nvSpPr>
        <p:spPr bwMode="auto"/>
        <p:txBody>
          <a:bodyPr/>
          <a:lstStyle/>
          <a:p>
            <a:pPr>
              <a:defRPr/>
            </a:pPr>
            <a:fld id="{E59EF329-377E-4211-A5B0-942D847C49AC}" type="slidenum">
              <a:rPr lang="ru-RU"/>
              <a:t>‹#›</a:t>
            </a:fld>
            <a:endParaRPr lang="ru-RU"/>
          </a:p>
        </p:txBody>
      </p:sp>
    </p:spTree>
    <p:extLst>
      <p:ext uri="{BB962C8B-B14F-4D97-AF65-F5344CB8AC3E}">
        <p14:creationId xmlns:p14="http://schemas.microsoft.com/office/powerpoint/2010/main" val="228058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blank" preserve="1" userDrawn="1">
  <p:cSld name="Пустой слайд">
    <p:spTree>
      <p:nvGrpSpPr>
        <p:cNvPr id="1" name=""/>
        <p:cNvGrpSpPr/>
        <p:nvPr/>
      </p:nvGrpSpPr>
      <p:grpSpPr bwMode="auto">
        <a:xfrm>
          <a:off x="0" y="0"/>
          <a:ext cx="0" cy="0"/>
          <a:chOff x="0" y="0"/>
          <a:chExt cx="0" cy="0"/>
        </a:xfrm>
      </p:grpSpPr>
      <p:sp>
        <p:nvSpPr>
          <p:cNvPr id="2" name="Дата 1"/>
          <p:cNvSpPr>
            <a:spLocks noGrp="1"/>
          </p:cNvSpPr>
          <p:nvPr>
            <p:ph type="dt" sz="half" idx="10"/>
          </p:nvPr>
        </p:nvSpPr>
        <p:spPr bwMode="auto"/>
        <p:txBody>
          <a:bodyPr/>
          <a:lstStyle/>
          <a:p>
            <a:pPr>
              <a:defRPr/>
            </a:pPr>
            <a:fld id="{D984DC86-D13E-48BD-9782-F64F4F7B5B17}" type="datetimeFigureOut">
              <a:rPr lang="ru-RU"/>
              <a:t>07.02.2025</a:t>
            </a:fld>
            <a:endParaRPr lang="ru-RU"/>
          </a:p>
        </p:txBody>
      </p:sp>
      <p:sp>
        <p:nvSpPr>
          <p:cNvPr id="3" name="Нижний колонтитул 2"/>
          <p:cNvSpPr>
            <a:spLocks noGrp="1"/>
          </p:cNvSpPr>
          <p:nvPr>
            <p:ph type="ftr" sz="quarter" idx="11"/>
          </p:nvPr>
        </p:nvSpPr>
        <p:spPr bwMode="auto"/>
        <p:txBody>
          <a:bodyPr/>
          <a:lstStyle/>
          <a:p>
            <a:pPr>
              <a:defRPr/>
            </a:pPr>
            <a:endParaRPr lang="ru-RU"/>
          </a:p>
        </p:txBody>
      </p:sp>
      <p:sp>
        <p:nvSpPr>
          <p:cNvPr id="4" name="Номер слайда 3"/>
          <p:cNvSpPr>
            <a:spLocks noGrp="1"/>
          </p:cNvSpPr>
          <p:nvPr>
            <p:ph type="sldNum" sz="quarter" idx="12"/>
          </p:nvPr>
        </p:nvSpPr>
        <p:spPr bwMode="auto"/>
        <p:txBody>
          <a:bodyPr/>
          <a:lstStyle/>
          <a:p>
            <a:pPr>
              <a:defRPr/>
            </a:pPr>
            <a:fld id="{E59EF329-377E-4211-A5B0-942D847C49AC}" type="slidenum">
              <a:rPr lang="ru-RU"/>
              <a:t>‹#›</a:t>
            </a:fld>
            <a:endParaRPr lang="ru-RU"/>
          </a:p>
        </p:txBody>
      </p:sp>
    </p:spTree>
    <p:extLst>
      <p:ext uri="{BB962C8B-B14F-4D97-AF65-F5344CB8AC3E}">
        <p14:creationId xmlns:p14="http://schemas.microsoft.com/office/powerpoint/2010/main" val="1316288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objTx" preserve="1" userDrawn="1">
  <p:cSld name="Объект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457200"/>
            <a:ext cx="3932237" cy="1600200"/>
          </a:xfrm>
        </p:spPr>
        <p:txBody>
          <a:bodyPr anchor="b"/>
          <a:lstStyle>
            <a:lvl1pPr>
              <a:defRPr sz="3200"/>
            </a:lvl1pPr>
          </a:lstStyle>
          <a:p>
            <a:pPr>
              <a:defRPr/>
            </a:pPr>
            <a:r>
              <a:rPr lang="ru-RU"/>
              <a:t>Образец заголовка</a:t>
            </a:r>
            <a:endParaRPr/>
          </a:p>
        </p:txBody>
      </p:sp>
      <p:sp>
        <p:nvSpPr>
          <p:cNvPr id="3" name="Объект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Текст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D984DC86-D13E-48BD-9782-F64F4F7B5B17}" type="datetimeFigureOut">
              <a:rPr lang="ru-RU"/>
              <a:t>07.02.2025</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E59EF329-377E-4211-A5B0-942D847C49AC}" type="slidenum">
              <a:rPr lang="ru-RU"/>
              <a:t>‹#›</a:t>
            </a:fld>
            <a:endParaRPr lang="ru-RU"/>
          </a:p>
        </p:txBody>
      </p:sp>
    </p:spTree>
    <p:extLst>
      <p:ext uri="{BB962C8B-B14F-4D97-AF65-F5344CB8AC3E}">
        <p14:creationId xmlns:p14="http://schemas.microsoft.com/office/powerpoint/2010/main" val="295049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0EEA29E-F4A8-45F6-8262-344822F8135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5ACFA479-77DD-4BF1-B685-BFC91F9C24E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E8B4CFC-5AB7-4729-89AF-6D00AECA593C}"/>
              </a:ext>
            </a:extLst>
          </p:cNvPr>
          <p:cNvSpPr>
            <a:spLocks noGrp="1"/>
          </p:cNvSpPr>
          <p:nvPr>
            <p:ph type="dt" sz="half" idx="10"/>
          </p:nvPr>
        </p:nvSpPr>
        <p:spPr/>
        <p:txBody>
          <a:bodyPr/>
          <a:lstStyle/>
          <a:p>
            <a:fld id="{0FAE03B2-7ED2-4A93-BB16-730F26E1239D}" type="datetimeFigureOut">
              <a:rPr lang="ru-RU" smtClean="0"/>
              <a:t>07.02.2025</a:t>
            </a:fld>
            <a:endParaRPr lang="ru-RU"/>
          </a:p>
        </p:txBody>
      </p:sp>
      <p:sp>
        <p:nvSpPr>
          <p:cNvPr id="5" name="Нижний колонтитул 4">
            <a:extLst>
              <a:ext uri="{FF2B5EF4-FFF2-40B4-BE49-F238E27FC236}">
                <a16:creationId xmlns:a16="http://schemas.microsoft.com/office/drawing/2014/main" xmlns="" id="{A99326B8-FBE7-4704-B2E1-390BF7D9427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6DB0F4B-68C4-4F84-99E8-4CF3DF889714}"/>
              </a:ext>
            </a:extLst>
          </p:cNvPr>
          <p:cNvSpPr>
            <a:spLocks noGrp="1"/>
          </p:cNvSpPr>
          <p:nvPr>
            <p:ph type="sldNum" sz="quarter" idx="12"/>
          </p:nvPr>
        </p:nvSpPr>
        <p:spPr/>
        <p:txBody>
          <a:bodyPr/>
          <a:lstStyle/>
          <a:p>
            <a:fld id="{BE3EFB5B-F4CB-4B3A-87F2-D91DE0A5A439}" type="slidenum">
              <a:rPr lang="ru-RU" smtClean="0"/>
              <a:t>‹#›</a:t>
            </a:fld>
            <a:endParaRPr lang="ru-RU"/>
          </a:p>
        </p:txBody>
      </p:sp>
    </p:spTree>
    <p:extLst>
      <p:ext uri="{BB962C8B-B14F-4D97-AF65-F5344CB8AC3E}">
        <p14:creationId xmlns:p14="http://schemas.microsoft.com/office/powerpoint/2010/main" val="1411746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picTx" preserve="1" userDrawn="1">
  <p:cSld name="Рисунок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457200"/>
            <a:ext cx="3932237" cy="1600200"/>
          </a:xfrm>
        </p:spPr>
        <p:txBody>
          <a:bodyPr anchor="b"/>
          <a:lstStyle>
            <a:lvl1pPr>
              <a:defRPr sz="3200"/>
            </a:lvl1pPr>
          </a:lstStyle>
          <a:p>
            <a:pPr>
              <a:defRPr/>
            </a:pPr>
            <a:r>
              <a:rPr lang="ru-RU"/>
              <a:t>Образец заголовка</a:t>
            </a:r>
            <a:endParaRPr/>
          </a:p>
        </p:txBody>
      </p:sp>
      <p:sp>
        <p:nvSpPr>
          <p:cNvPr id="3" name="Рисунок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ru-RU"/>
          </a:p>
        </p:txBody>
      </p:sp>
      <p:sp>
        <p:nvSpPr>
          <p:cNvPr id="4" name="Текст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D984DC86-D13E-48BD-9782-F64F4F7B5B17}" type="datetimeFigureOut">
              <a:rPr lang="ru-RU"/>
              <a:t>07.02.2025</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E59EF329-377E-4211-A5B0-942D847C49AC}" type="slidenum">
              <a:rPr lang="ru-RU"/>
              <a:t>‹#›</a:t>
            </a:fld>
            <a:endParaRPr lang="ru-RU"/>
          </a:p>
        </p:txBody>
      </p:sp>
    </p:spTree>
    <p:extLst>
      <p:ext uri="{BB962C8B-B14F-4D97-AF65-F5344CB8AC3E}">
        <p14:creationId xmlns:p14="http://schemas.microsoft.com/office/powerpoint/2010/main" val="924459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vertTx" preserve="1" userDrawn="1">
  <p:cSld name="Заголовок и вертикальный текс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Вертикальный текст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D984DC86-D13E-48BD-9782-F64F4F7B5B17}" type="datetimeFigureOut">
              <a:rPr lang="ru-RU"/>
              <a:t>07.02.2025</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E59EF329-377E-4211-A5B0-942D847C49AC}" type="slidenum">
              <a:rPr lang="ru-RU"/>
              <a:t>‹#›</a:t>
            </a:fld>
            <a:endParaRPr lang="ru-RU"/>
          </a:p>
        </p:txBody>
      </p:sp>
    </p:spTree>
    <p:extLst>
      <p:ext uri="{BB962C8B-B14F-4D97-AF65-F5344CB8AC3E}">
        <p14:creationId xmlns:p14="http://schemas.microsoft.com/office/powerpoint/2010/main" val="97068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Вертикальный заголовок и текст">
    <p:spTree>
      <p:nvGrpSpPr>
        <p:cNvPr id="1" name=""/>
        <p:cNvGrpSpPr/>
        <p:nvPr/>
      </p:nvGrpSpPr>
      <p:grpSpPr bwMode="auto">
        <a:xfrm>
          <a:off x="0" y="0"/>
          <a:ext cx="0" cy="0"/>
          <a:chOff x="0" y="0"/>
          <a:chExt cx="0" cy="0"/>
        </a:xfrm>
      </p:grpSpPr>
      <p:sp>
        <p:nvSpPr>
          <p:cNvPr id="2" name="Вертикальный заголовок 1"/>
          <p:cNvSpPr>
            <a:spLocks noGrp="1"/>
          </p:cNvSpPr>
          <p:nvPr>
            <p:ph type="title" orient="vert"/>
          </p:nvPr>
        </p:nvSpPr>
        <p:spPr bwMode="auto">
          <a:xfrm>
            <a:off x="8724900" y="365125"/>
            <a:ext cx="2628900" cy="5811838"/>
          </a:xfrm>
        </p:spPr>
        <p:txBody>
          <a:bodyPr vert="eaVert"/>
          <a:lstStyle/>
          <a:p>
            <a:pPr>
              <a:defRPr/>
            </a:pPr>
            <a:r>
              <a:rPr lang="ru-RU"/>
              <a:t>Образец заголовка</a:t>
            </a:r>
            <a:endParaRPr/>
          </a:p>
        </p:txBody>
      </p:sp>
      <p:sp>
        <p:nvSpPr>
          <p:cNvPr id="3" name="Вертикальный текст 2"/>
          <p:cNvSpPr>
            <a:spLocks noGrp="1"/>
          </p:cNvSpPr>
          <p:nvPr>
            <p:ph type="body" orient="vert" idx="1"/>
          </p:nvPr>
        </p:nvSpPr>
        <p:spPr bwMode="auto">
          <a:xfrm>
            <a:off x="838200" y="365125"/>
            <a:ext cx="7734300" cy="5811838"/>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D984DC86-D13E-48BD-9782-F64F4F7B5B17}" type="datetimeFigureOut">
              <a:rPr lang="ru-RU"/>
              <a:t>07.02.2025</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E59EF329-377E-4211-A5B0-942D847C49AC}" type="slidenum">
              <a:rPr lang="ru-RU"/>
              <a:t>‹#›</a:t>
            </a:fld>
            <a:endParaRPr lang="ru-RU"/>
          </a:p>
        </p:txBody>
      </p:sp>
    </p:spTree>
    <p:extLst>
      <p:ext uri="{BB962C8B-B14F-4D97-AF65-F5344CB8AC3E}">
        <p14:creationId xmlns:p14="http://schemas.microsoft.com/office/powerpoint/2010/main" val="341482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8A31733-FC3B-4A29-A399-57020B9F764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7DE5641F-594D-4588-9A6E-5F6FF0B5C3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2DF46082-284A-4EE7-AFF7-D2AA511BF28D}"/>
              </a:ext>
            </a:extLst>
          </p:cNvPr>
          <p:cNvSpPr>
            <a:spLocks noGrp="1"/>
          </p:cNvSpPr>
          <p:nvPr>
            <p:ph type="dt" sz="half" idx="10"/>
          </p:nvPr>
        </p:nvSpPr>
        <p:spPr/>
        <p:txBody>
          <a:bodyPr/>
          <a:lstStyle/>
          <a:p>
            <a:fld id="{0FAE03B2-7ED2-4A93-BB16-730F26E1239D}" type="datetimeFigureOut">
              <a:rPr lang="ru-RU" smtClean="0"/>
              <a:t>07.02.2025</a:t>
            </a:fld>
            <a:endParaRPr lang="ru-RU"/>
          </a:p>
        </p:txBody>
      </p:sp>
      <p:sp>
        <p:nvSpPr>
          <p:cNvPr id="5" name="Нижний колонтитул 4">
            <a:extLst>
              <a:ext uri="{FF2B5EF4-FFF2-40B4-BE49-F238E27FC236}">
                <a16:creationId xmlns:a16="http://schemas.microsoft.com/office/drawing/2014/main" xmlns="" id="{5318DEF1-3BD9-4D0F-BD0B-9D1DA334AA4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A6448CF-46F3-4F5D-8FE3-C3B07EE62744}"/>
              </a:ext>
            </a:extLst>
          </p:cNvPr>
          <p:cNvSpPr>
            <a:spLocks noGrp="1"/>
          </p:cNvSpPr>
          <p:nvPr>
            <p:ph type="sldNum" sz="quarter" idx="12"/>
          </p:nvPr>
        </p:nvSpPr>
        <p:spPr/>
        <p:txBody>
          <a:bodyPr/>
          <a:lstStyle/>
          <a:p>
            <a:fld id="{BE3EFB5B-F4CB-4B3A-87F2-D91DE0A5A439}" type="slidenum">
              <a:rPr lang="ru-RU" smtClean="0"/>
              <a:t>‹#›</a:t>
            </a:fld>
            <a:endParaRPr lang="ru-RU"/>
          </a:p>
        </p:txBody>
      </p:sp>
    </p:spTree>
    <p:extLst>
      <p:ext uri="{BB962C8B-B14F-4D97-AF65-F5344CB8AC3E}">
        <p14:creationId xmlns:p14="http://schemas.microsoft.com/office/powerpoint/2010/main" val="2671715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ED7609-E9EC-41B3-A33E-92FB3AD7E9B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B0FC8EF8-D6BB-430E-A092-8A66C82D000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AF596264-861B-4092-905C-70F9CAEEDF3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8D2F55DC-63D6-445B-A9A0-C49060C03BD5}"/>
              </a:ext>
            </a:extLst>
          </p:cNvPr>
          <p:cNvSpPr>
            <a:spLocks noGrp="1"/>
          </p:cNvSpPr>
          <p:nvPr>
            <p:ph type="dt" sz="half" idx="10"/>
          </p:nvPr>
        </p:nvSpPr>
        <p:spPr/>
        <p:txBody>
          <a:bodyPr/>
          <a:lstStyle/>
          <a:p>
            <a:fld id="{0FAE03B2-7ED2-4A93-BB16-730F26E1239D}" type="datetimeFigureOut">
              <a:rPr lang="ru-RU" smtClean="0"/>
              <a:t>07.02.2025</a:t>
            </a:fld>
            <a:endParaRPr lang="ru-RU"/>
          </a:p>
        </p:txBody>
      </p:sp>
      <p:sp>
        <p:nvSpPr>
          <p:cNvPr id="6" name="Нижний колонтитул 5">
            <a:extLst>
              <a:ext uri="{FF2B5EF4-FFF2-40B4-BE49-F238E27FC236}">
                <a16:creationId xmlns:a16="http://schemas.microsoft.com/office/drawing/2014/main" xmlns="" id="{0255284A-F456-4083-8835-33097F8F5A5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85AF7D1D-9FDD-4F02-9214-962EE2C844C1}"/>
              </a:ext>
            </a:extLst>
          </p:cNvPr>
          <p:cNvSpPr>
            <a:spLocks noGrp="1"/>
          </p:cNvSpPr>
          <p:nvPr>
            <p:ph type="sldNum" sz="quarter" idx="12"/>
          </p:nvPr>
        </p:nvSpPr>
        <p:spPr/>
        <p:txBody>
          <a:bodyPr/>
          <a:lstStyle/>
          <a:p>
            <a:fld id="{BE3EFB5B-F4CB-4B3A-87F2-D91DE0A5A439}" type="slidenum">
              <a:rPr lang="ru-RU" smtClean="0"/>
              <a:t>‹#›</a:t>
            </a:fld>
            <a:endParaRPr lang="ru-RU"/>
          </a:p>
        </p:txBody>
      </p:sp>
    </p:spTree>
    <p:extLst>
      <p:ext uri="{BB962C8B-B14F-4D97-AF65-F5344CB8AC3E}">
        <p14:creationId xmlns:p14="http://schemas.microsoft.com/office/powerpoint/2010/main" val="4256733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BC6E58A-EF21-4C33-907B-B5FAAF2E63E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21FB675D-6E9A-4D1F-975D-A2D7A549BD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89CAB87A-9EFD-400F-8356-5EECD2E5D35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4AB1BD0B-4069-429D-ADB8-BFAC933932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987C247A-4BB4-442B-88E6-7E64E38AA3E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86EC6F13-864B-48E2-BAF5-BD47014CA85B}"/>
              </a:ext>
            </a:extLst>
          </p:cNvPr>
          <p:cNvSpPr>
            <a:spLocks noGrp="1"/>
          </p:cNvSpPr>
          <p:nvPr>
            <p:ph type="dt" sz="half" idx="10"/>
          </p:nvPr>
        </p:nvSpPr>
        <p:spPr/>
        <p:txBody>
          <a:bodyPr/>
          <a:lstStyle/>
          <a:p>
            <a:fld id="{0FAE03B2-7ED2-4A93-BB16-730F26E1239D}" type="datetimeFigureOut">
              <a:rPr lang="ru-RU" smtClean="0"/>
              <a:t>07.02.2025</a:t>
            </a:fld>
            <a:endParaRPr lang="ru-RU"/>
          </a:p>
        </p:txBody>
      </p:sp>
      <p:sp>
        <p:nvSpPr>
          <p:cNvPr id="8" name="Нижний колонтитул 7">
            <a:extLst>
              <a:ext uri="{FF2B5EF4-FFF2-40B4-BE49-F238E27FC236}">
                <a16:creationId xmlns:a16="http://schemas.microsoft.com/office/drawing/2014/main" xmlns="" id="{F48DB890-C441-4B49-8D88-4CFB126B9A6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FAADC66E-0817-4F10-998F-298AF8A8F78B}"/>
              </a:ext>
            </a:extLst>
          </p:cNvPr>
          <p:cNvSpPr>
            <a:spLocks noGrp="1"/>
          </p:cNvSpPr>
          <p:nvPr>
            <p:ph type="sldNum" sz="quarter" idx="12"/>
          </p:nvPr>
        </p:nvSpPr>
        <p:spPr/>
        <p:txBody>
          <a:bodyPr/>
          <a:lstStyle/>
          <a:p>
            <a:fld id="{BE3EFB5B-F4CB-4B3A-87F2-D91DE0A5A439}" type="slidenum">
              <a:rPr lang="ru-RU" smtClean="0"/>
              <a:t>‹#›</a:t>
            </a:fld>
            <a:endParaRPr lang="ru-RU"/>
          </a:p>
        </p:txBody>
      </p:sp>
    </p:spTree>
    <p:extLst>
      <p:ext uri="{BB962C8B-B14F-4D97-AF65-F5344CB8AC3E}">
        <p14:creationId xmlns:p14="http://schemas.microsoft.com/office/powerpoint/2010/main" val="208977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34B75EA-8B0A-4FF7-A1D9-FDB62373C76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0DFF03BC-6910-4785-A739-16885E9B4D89}"/>
              </a:ext>
            </a:extLst>
          </p:cNvPr>
          <p:cNvSpPr>
            <a:spLocks noGrp="1"/>
          </p:cNvSpPr>
          <p:nvPr>
            <p:ph type="dt" sz="half" idx="10"/>
          </p:nvPr>
        </p:nvSpPr>
        <p:spPr/>
        <p:txBody>
          <a:bodyPr/>
          <a:lstStyle/>
          <a:p>
            <a:fld id="{0FAE03B2-7ED2-4A93-BB16-730F26E1239D}" type="datetimeFigureOut">
              <a:rPr lang="ru-RU" smtClean="0"/>
              <a:t>07.02.2025</a:t>
            </a:fld>
            <a:endParaRPr lang="ru-RU"/>
          </a:p>
        </p:txBody>
      </p:sp>
      <p:sp>
        <p:nvSpPr>
          <p:cNvPr id="4" name="Нижний колонтитул 3">
            <a:extLst>
              <a:ext uri="{FF2B5EF4-FFF2-40B4-BE49-F238E27FC236}">
                <a16:creationId xmlns:a16="http://schemas.microsoft.com/office/drawing/2014/main" xmlns="" id="{B849AFC2-E711-423E-A531-28A8B84C15E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4A142649-0C23-4AF8-97B2-9083B404D766}"/>
              </a:ext>
            </a:extLst>
          </p:cNvPr>
          <p:cNvSpPr>
            <a:spLocks noGrp="1"/>
          </p:cNvSpPr>
          <p:nvPr>
            <p:ph type="sldNum" sz="quarter" idx="12"/>
          </p:nvPr>
        </p:nvSpPr>
        <p:spPr/>
        <p:txBody>
          <a:bodyPr/>
          <a:lstStyle/>
          <a:p>
            <a:fld id="{BE3EFB5B-F4CB-4B3A-87F2-D91DE0A5A439}" type="slidenum">
              <a:rPr lang="ru-RU" smtClean="0"/>
              <a:t>‹#›</a:t>
            </a:fld>
            <a:endParaRPr lang="ru-RU"/>
          </a:p>
        </p:txBody>
      </p:sp>
    </p:spTree>
    <p:extLst>
      <p:ext uri="{BB962C8B-B14F-4D97-AF65-F5344CB8AC3E}">
        <p14:creationId xmlns:p14="http://schemas.microsoft.com/office/powerpoint/2010/main" val="136413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9E08E967-AFB3-4B5E-9ECC-A98C772E3F4F}"/>
              </a:ext>
            </a:extLst>
          </p:cNvPr>
          <p:cNvSpPr>
            <a:spLocks noGrp="1"/>
          </p:cNvSpPr>
          <p:nvPr>
            <p:ph type="dt" sz="half" idx="10"/>
          </p:nvPr>
        </p:nvSpPr>
        <p:spPr/>
        <p:txBody>
          <a:bodyPr/>
          <a:lstStyle/>
          <a:p>
            <a:fld id="{0FAE03B2-7ED2-4A93-BB16-730F26E1239D}" type="datetimeFigureOut">
              <a:rPr lang="ru-RU" smtClean="0"/>
              <a:t>07.02.2025</a:t>
            </a:fld>
            <a:endParaRPr lang="ru-RU"/>
          </a:p>
        </p:txBody>
      </p:sp>
      <p:sp>
        <p:nvSpPr>
          <p:cNvPr id="3" name="Нижний колонтитул 2">
            <a:extLst>
              <a:ext uri="{FF2B5EF4-FFF2-40B4-BE49-F238E27FC236}">
                <a16:creationId xmlns:a16="http://schemas.microsoft.com/office/drawing/2014/main" xmlns="" id="{3F44A9A1-7A91-49B9-9F92-DCE4E8F1F2F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5AF6730F-FA56-4AB3-A6AA-089D912CF765}"/>
              </a:ext>
            </a:extLst>
          </p:cNvPr>
          <p:cNvSpPr>
            <a:spLocks noGrp="1"/>
          </p:cNvSpPr>
          <p:nvPr>
            <p:ph type="sldNum" sz="quarter" idx="12"/>
          </p:nvPr>
        </p:nvSpPr>
        <p:spPr/>
        <p:txBody>
          <a:bodyPr/>
          <a:lstStyle/>
          <a:p>
            <a:fld id="{BE3EFB5B-F4CB-4B3A-87F2-D91DE0A5A439}" type="slidenum">
              <a:rPr lang="ru-RU" smtClean="0"/>
              <a:t>‹#›</a:t>
            </a:fld>
            <a:endParaRPr lang="ru-RU"/>
          </a:p>
        </p:txBody>
      </p:sp>
    </p:spTree>
    <p:extLst>
      <p:ext uri="{BB962C8B-B14F-4D97-AF65-F5344CB8AC3E}">
        <p14:creationId xmlns:p14="http://schemas.microsoft.com/office/powerpoint/2010/main" val="417672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6F72140-3B90-4730-8399-56FA50C872A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9138C5CA-664D-4289-82FA-66D3DDD11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92822449-841D-4E4A-AB02-63D04E4B4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DBCE6705-4E08-45E3-B903-A97CD279A481}"/>
              </a:ext>
            </a:extLst>
          </p:cNvPr>
          <p:cNvSpPr>
            <a:spLocks noGrp="1"/>
          </p:cNvSpPr>
          <p:nvPr>
            <p:ph type="dt" sz="half" idx="10"/>
          </p:nvPr>
        </p:nvSpPr>
        <p:spPr/>
        <p:txBody>
          <a:bodyPr/>
          <a:lstStyle/>
          <a:p>
            <a:fld id="{0FAE03B2-7ED2-4A93-BB16-730F26E1239D}" type="datetimeFigureOut">
              <a:rPr lang="ru-RU" smtClean="0"/>
              <a:t>07.02.2025</a:t>
            </a:fld>
            <a:endParaRPr lang="ru-RU"/>
          </a:p>
        </p:txBody>
      </p:sp>
      <p:sp>
        <p:nvSpPr>
          <p:cNvPr id="6" name="Нижний колонтитул 5">
            <a:extLst>
              <a:ext uri="{FF2B5EF4-FFF2-40B4-BE49-F238E27FC236}">
                <a16:creationId xmlns:a16="http://schemas.microsoft.com/office/drawing/2014/main" xmlns="" id="{0DEAAE5A-DF0C-4DFD-8F9E-9D3508DCEF4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E4E54F72-629F-4BA9-B103-DA551F58B619}"/>
              </a:ext>
            </a:extLst>
          </p:cNvPr>
          <p:cNvSpPr>
            <a:spLocks noGrp="1"/>
          </p:cNvSpPr>
          <p:nvPr>
            <p:ph type="sldNum" sz="quarter" idx="12"/>
          </p:nvPr>
        </p:nvSpPr>
        <p:spPr/>
        <p:txBody>
          <a:bodyPr/>
          <a:lstStyle/>
          <a:p>
            <a:fld id="{BE3EFB5B-F4CB-4B3A-87F2-D91DE0A5A439}" type="slidenum">
              <a:rPr lang="ru-RU" smtClean="0"/>
              <a:t>‹#›</a:t>
            </a:fld>
            <a:endParaRPr lang="ru-RU"/>
          </a:p>
        </p:txBody>
      </p:sp>
    </p:spTree>
    <p:extLst>
      <p:ext uri="{BB962C8B-B14F-4D97-AF65-F5344CB8AC3E}">
        <p14:creationId xmlns:p14="http://schemas.microsoft.com/office/powerpoint/2010/main" val="3124686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B355F6B-F59B-4D44-BC37-8A5B4750089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8584A0B1-87C8-4991-834C-4C3DE59930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107ACA39-F9FF-4F5B-86E9-0FC8FA9D8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6A1D59A6-E138-4C39-9942-ED17251393E6}"/>
              </a:ext>
            </a:extLst>
          </p:cNvPr>
          <p:cNvSpPr>
            <a:spLocks noGrp="1"/>
          </p:cNvSpPr>
          <p:nvPr>
            <p:ph type="dt" sz="half" idx="10"/>
          </p:nvPr>
        </p:nvSpPr>
        <p:spPr/>
        <p:txBody>
          <a:bodyPr/>
          <a:lstStyle/>
          <a:p>
            <a:fld id="{0FAE03B2-7ED2-4A93-BB16-730F26E1239D}" type="datetimeFigureOut">
              <a:rPr lang="ru-RU" smtClean="0"/>
              <a:t>07.02.2025</a:t>
            </a:fld>
            <a:endParaRPr lang="ru-RU"/>
          </a:p>
        </p:txBody>
      </p:sp>
      <p:sp>
        <p:nvSpPr>
          <p:cNvPr id="6" name="Нижний колонтитул 5">
            <a:extLst>
              <a:ext uri="{FF2B5EF4-FFF2-40B4-BE49-F238E27FC236}">
                <a16:creationId xmlns:a16="http://schemas.microsoft.com/office/drawing/2014/main" xmlns="" id="{F08FAAD7-EC29-4708-ABEC-7D3CAC22B03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668D3DB6-F6B4-421C-82D9-F5F178EC29F5}"/>
              </a:ext>
            </a:extLst>
          </p:cNvPr>
          <p:cNvSpPr>
            <a:spLocks noGrp="1"/>
          </p:cNvSpPr>
          <p:nvPr>
            <p:ph type="sldNum" sz="quarter" idx="12"/>
          </p:nvPr>
        </p:nvSpPr>
        <p:spPr/>
        <p:txBody>
          <a:bodyPr/>
          <a:lstStyle/>
          <a:p>
            <a:fld id="{BE3EFB5B-F4CB-4B3A-87F2-D91DE0A5A439}" type="slidenum">
              <a:rPr lang="ru-RU" smtClean="0"/>
              <a:t>‹#›</a:t>
            </a:fld>
            <a:endParaRPr lang="ru-RU"/>
          </a:p>
        </p:txBody>
      </p:sp>
    </p:spTree>
    <p:extLst>
      <p:ext uri="{BB962C8B-B14F-4D97-AF65-F5344CB8AC3E}">
        <p14:creationId xmlns:p14="http://schemas.microsoft.com/office/powerpoint/2010/main" val="70410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43D75E5-539D-445E-8265-A3296A5957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4B79E586-D00D-45E2-A76C-38CF52FE96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F95B994-C50F-4C7F-B6A2-9E4098D0A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E03B2-7ED2-4A93-BB16-730F26E1239D}" type="datetimeFigureOut">
              <a:rPr lang="ru-RU" smtClean="0"/>
              <a:t>07.02.2025</a:t>
            </a:fld>
            <a:endParaRPr lang="ru-RU"/>
          </a:p>
        </p:txBody>
      </p:sp>
      <p:sp>
        <p:nvSpPr>
          <p:cNvPr id="5" name="Нижний колонтитул 4">
            <a:extLst>
              <a:ext uri="{FF2B5EF4-FFF2-40B4-BE49-F238E27FC236}">
                <a16:creationId xmlns:a16="http://schemas.microsoft.com/office/drawing/2014/main" xmlns="" id="{3C74E889-28DE-49D2-A0B4-5D6445F1A9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8DE96BD4-1DF3-46FF-8F8C-8AB5E8FCAE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EFB5B-F4CB-4B3A-87F2-D91DE0A5A439}" type="slidenum">
              <a:rPr lang="ru-RU" smtClean="0"/>
              <a:t>‹#›</a:t>
            </a:fld>
            <a:endParaRPr lang="ru-RU"/>
          </a:p>
        </p:txBody>
      </p:sp>
    </p:spTree>
    <p:extLst>
      <p:ext uri="{BB962C8B-B14F-4D97-AF65-F5344CB8AC3E}">
        <p14:creationId xmlns:p14="http://schemas.microsoft.com/office/powerpoint/2010/main" val="240714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ru-RU"/>
              <a:t>Образец заголовка</a:t>
            </a:r>
            <a:endParaRPr/>
          </a:p>
        </p:txBody>
      </p:sp>
      <p:sp>
        <p:nvSpPr>
          <p:cNvPr id="3" name="Текст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984DC86-D13E-48BD-9782-F64F4F7B5B17}" type="datetimeFigureOut">
              <a:rPr lang="ru-RU"/>
              <a:t>07.02.2025</a:t>
            </a:fld>
            <a:endParaRPr lang="ru-RU"/>
          </a:p>
        </p:txBody>
      </p:sp>
      <p:sp>
        <p:nvSpPr>
          <p:cNvPr id="5" name="Нижний колонтитул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59EF329-377E-4211-A5B0-942D847C49AC}" type="slidenum">
              <a:rPr lang="ru-RU"/>
              <a:t>‹#›</a:t>
            </a:fld>
            <a:endParaRPr lang="ru-RU"/>
          </a:p>
        </p:txBody>
      </p:sp>
    </p:spTree>
    <p:extLst>
      <p:ext uri="{BB962C8B-B14F-4D97-AF65-F5344CB8AC3E}">
        <p14:creationId xmlns:p14="http://schemas.microsoft.com/office/powerpoint/2010/main" val="2901528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25.png"/><Relationship Id="rId5" Type="http://schemas.openxmlformats.org/officeDocument/2006/relationships/image" Target="../media/image21.jp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F8F46F6E-5A25-4020-B85C-5C54DAB432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5966" y="0"/>
            <a:ext cx="2571750" cy="6858000"/>
          </a:xfrm>
          <a:prstGeom prst="rect">
            <a:avLst/>
          </a:prstGeom>
        </p:spPr>
      </p:pic>
      <p:pic>
        <p:nvPicPr>
          <p:cNvPr id="5" name="Рисунок 4">
            <a:extLst>
              <a:ext uri="{FF2B5EF4-FFF2-40B4-BE49-F238E27FC236}">
                <a16:creationId xmlns:a16="http://schemas.microsoft.com/office/drawing/2014/main" xmlns="" id="{DC4689F0-5529-4307-ABF5-17B002CC2B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90"/>
          <a:stretch/>
        </p:blipFill>
        <p:spPr>
          <a:xfrm flipH="1" flipV="1">
            <a:off x="0" y="4274834"/>
            <a:ext cx="1714125" cy="2583166"/>
          </a:xfrm>
          <a:prstGeom prst="rect">
            <a:avLst/>
          </a:prstGeom>
        </p:spPr>
      </p:pic>
      <p:pic>
        <p:nvPicPr>
          <p:cNvPr id="8" name="Рисунок 7">
            <a:extLst>
              <a:ext uri="{FF2B5EF4-FFF2-40B4-BE49-F238E27FC236}">
                <a16:creationId xmlns:a16="http://schemas.microsoft.com/office/drawing/2014/main" xmlns="" id="{0F2CD3C2-E62B-40D8-84FB-0CC51046B3FA}"/>
              </a:ext>
            </a:extLst>
          </p:cNvPr>
          <p:cNvPicPr>
            <a:picLocks noChangeAspect="1"/>
          </p:cNvPicPr>
          <p:nvPr/>
        </p:nvPicPr>
        <p:blipFill>
          <a:blip r:embed="rId4">
            <a:duotone>
              <a:prstClr val="black"/>
              <a:srgbClr val="FF0000">
                <a:tint val="45000"/>
                <a:satMod val="400000"/>
              </a:srgbClr>
            </a:duotone>
          </a:blip>
          <a:stretch/>
        </p:blipFill>
        <p:spPr bwMode="auto">
          <a:xfrm>
            <a:off x="250388" y="284366"/>
            <a:ext cx="2436489" cy="1250709"/>
          </a:xfrm>
          <a:prstGeom prst="rect">
            <a:avLst/>
          </a:prstGeom>
        </p:spPr>
      </p:pic>
      <p:sp>
        <p:nvSpPr>
          <p:cNvPr id="10" name="TextBox 9">
            <a:extLst>
              <a:ext uri="{FF2B5EF4-FFF2-40B4-BE49-F238E27FC236}">
                <a16:creationId xmlns:a16="http://schemas.microsoft.com/office/drawing/2014/main" xmlns="" id="{D0D71948-EA4E-4E63-8CF9-7784B63B85A7}"/>
              </a:ext>
            </a:extLst>
          </p:cNvPr>
          <p:cNvSpPr txBox="1"/>
          <p:nvPr/>
        </p:nvSpPr>
        <p:spPr>
          <a:xfrm>
            <a:off x="4472247" y="4549676"/>
            <a:ext cx="6594129" cy="2308324"/>
          </a:xfrm>
          <a:prstGeom prst="rect">
            <a:avLst/>
          </a:prstGeom>
          <a:noFill/>
        </p:spPr>
        <p:txBody>
          <a:bodyPr wrap="square">
            <a:spAutoFit/>
          </a:bodyPr>
          <a:lstStyle/>
          <a:p>
            <a:pPr algn="r">
              <a:defRPr/>
            </a:pPr>
            <a:r>
              <a:rPr lang="ru-RU" sz="1800" b="1" dirty="0" smtClean="0">
                <a:solidFill>
                  <a:srgbClr val="5D6676"/>
                </a:solidFill>
                <a:latin typeface="Arial" panose="020B0604020202020204" pitchFamily="34" charset="0"/>
                <a:cs typeface="Arial" panose="020B0604020202020204" pitchFamily="34" charset="0"/>
              </a:rPr>
              <a:t>Иванова Ирина Ивановна</a:t>
            </a:r>
            <a:endParaRPr lang="ru-RU" dirty="0">
              <a:latin typeface="Arial" panose="020B0604020202020204" pitchFamily="34" charset="0"/>
              <a:cs typeface="Arial" panose="020B0604020202020204" pitchFamily="34" charset="0"/>
            </a:endParaRPr>
          </a:p>
          <a:p>
            <a:pPr algn="r">
              <a:defRPr/>
            </a:pPr>
            <a:r>
              <a:rPr lang="ru-RU" sz="1800" dirty="0" smtClean="0">
                <a:solidFill>
                  <a:srgbClr val="5D6676"/>
                </a:solidFill>
                <a:latin typeface="Arial" panose="020B0604020202020204" pitchFamily="34" charset="0"/>
                <a:cs typeface="Arial" panose="020B0604020202020204" pitchFamily="34" charset="0"/>
              </a:rPr>
              <a:t>Генеральный директор </a:t>
            </a:r>
          </a:p>
          <a:p>
            <a:pPr algn="r">
              <a:defRPr/>
            </a:pPr>
            <a:r>
              <a:rPr lang="ru-RU" b="1" dirty="0" smtClean="0">
                <a:solidFill>
                  <a:srgbClr val="5D6676"/>
                </a:solidFill>
                <a:latin typeface="Arial" panose="020B0604020202020204" pitchFamily="34" charset="0"/>
                <a:cs typeface="Arial" panose="020B0604020202020204" pitchFamily="34" charset="0"/>
              </a:rPr>
              <a:t>АНО «Центр опережающей профессиональной подготовки Тюменской области»</a:t>
            </a:r>
            <a:endParaRPr lang="ru-RU" sz="1800" b="1" dirty="0">
              <a:solidFill>
                <a:srgbClr val="5D6676"/>
              </a:solidFill>
              <a:latin typeface="Arial" panose="020B0604020202020204" pitchFamily="34" charset="0"/>
              <a:cs typeface="Arial" panose="020B0604020202020204" pitchFamily="34" charset="0"/>
            </a:endParaRPr>
          </a:p>
          <a:p>
            <a:pPr algn="r">
              <a:defRPr/>
            </a:pPr>
            <a:r>
              <a:rPr lang="en-US" sz="1800" u="sng" dirty="0" smtClean="0">
                <a:solidFill>
                  <a:srgbClr val="5D6676"/>
                </a:solidFill>
                <a:latin typeface="Arial" panose="020B0604020202020204" pitchFamily="34" charset="0"/>
                <a:cs typeface="Arial" panose="020B0604020202020204" pitchFamily="34" charset="0"/>
              </a:rPr>
              <a:t>info@copp72.ru</a:t>
            </a:r>
            <a:endParaRPr lang="ru-RU" sz="1800" u="sng" dirty="0">
              <a:solidFill>
                <a:srgbClr val="5D6676"/>
              </a:solidFill>
              <a:latin typeface="Arial" panose="020B0604020202020204" pitchFamily="34" charset="0"/>
              <a:cs typeface="Arial" panose="020B0604020202020204" pitchFamily="34" charset="0"/>
            </a:endParaRPr>
          </a:p>
          <a:p>
            <a:pPr algn="r">
              <a:defRPr/>
            </a:pPr>
            <a:r>
              <a:rPr lang="ru-RU" sz="1800" dirty="0">
                <a:solidFill>
                  <a:srgbClr val="5D6676"/>
                </a:solidFill>
                <a:latin typeface="Arial" panose="020B0604020202020204" pitchFamily="34" charset="0"/>
                <a:cs typeface="Arial" panose="020B0604020202020204" pitchFamily="34" charset="0"/>
              </a:rPr>
              <a:t>+7 </a:t>
            </a:r>
            <a:r>
              <a:rPr lang="ru-RU" sz="1800" dirty="0" smtClean="0">
                <a:solidFill>
                  <a:srgbClr val="5D6676"/>
                </a:solidFill>
                <a:latin typeface="Arial" panose="020B0604020202020204" pitchFamily="34" charset="0"/>
                <a:cs typeface="Arial" panose="020B0604020202020204" pitchFamily="34" charset="0"/>
              </a:rPr>
              <a:t>9</a:t>
            </a:r>
            <a:r>
              <a:rPr lang="en-US" sz="1800" dirty="0" smtClean="0">
                <a:solidFill>
                  <a:srgbClr val="5D6676"/>
                </a:solidFill>
                <a:latin typeface="Arial" panose="020B0604020202020204" pitchFamily="34" charset="0"/>
                <a:cs typeface="Arial" panose="020B0604020202020204" pitchFamily="34" charset="0"/>
              </a:rPr>
              <a:t>2</a:t>
            </a:r>
            <a:r>
              <a:rPr lang="ru-RU" sz="1800" dirty="0" smtClean="0">
                <a:solidFill>
                  <a:srgbClr val="5D6676"/>
                </a:solidFill>
                <a:latin typeface="Arial" panose="020B0604020202020204" pitchFamily="34" charset="0"/>
                <a:cs typeface="Arial" panose="020B0604020202020204" pitchFamily="34" charset="0"/>
              </a:rPr>
              <a:t>2 </a:t>
            </a:r>
            <a:r>
              <a:rPr lang="en-US" sz="1800" dirty="0" smtClean="0">
                <a:solidFill>
                  <a:srgbClr val="5D6676"/>
                </a:solidFill>
                <a:latin typeface="Arial" panose="020B0604020202020204" pitchFamily="34" charset="0"/>
                <a:cs typeface="Arial" panose="020B0604020202020204" pitchFamily="34" charset="0"/>
              </a:rPr>
              <a:t>267</a:t>
            </a:r>
            <a:r>
              <a:rPr lang="ru-RU" sz="1800" dirty="0" smtClean="0">
                <a:solidFill>
                  <a:srgbClr val="5D6676"/>
                </a:solidFill>
                <a:latin typeface="Arial" panose="020B0604020202020204" pitchFamily="34" charset="0"/>
                <a:cs typeface="Arial" panose="020B0604020202020204" pitchFamily="34" charset="0"/>
              </a:rPr>
              <a:t> </a:t>
            </a:r>
            <a:r>
              <a:rPr lang="en-US" sz="1800" dirty="0" smtClean="0">
                <a:solidFill>
                  <a:srgbClr val="5D6676"/>
                </a:solidFill>
                <a:latin typeface="Arial" panose="020B0604020202020204" pitchFamily="34" charset="0"/>
                <a:cs typeface="Arial" panose="020B0604020202020204" pitchFamily="34" charset="0"/>
              </a:rPr>
              <a:t>36</a:t>
            </a:r>
            <a:r>
              <a:rPr lang="ru-RU" sz="1800" dirty="0" smtClean="0">
                <a:solidFill>
                  <a:srgbClr val="5D6676"/>
                </a:solidFill>
                <a:latin typeface="Arial" panose="020B0604020202020204" pitchFamily="34" charset="0"/>
                <a:cs typeface="Arial" panose="020B0604020202020204" pitchFamily="34" charset="0"/>
              </a:rPr>
              <a:t> </a:t>
            </a:r>
            <a:r>
              <a:rPr lang="en-US" sz="1800" dirty="0" smtClean="0">
                <a:solidFill>
                  <a:srgbClr val="5D6676"/>
                </a:solidFill>
                <a:latin typeface="Arial" panose="020B0604020202020204" pitchFamily="34" charset="0"/>
                <a:cs typeface="Arial" panose="020B0604020202020204" pitchFamily="34" charset="0"/>
              </a:rPr>
              <a:t>00</a:t>
            </a:r>
            <a:endParaRPr lang="ru-RU" sz="1800" dirty="0">
              <a:solidFill>
                <a:srgbClr val="5D6676"/>
              </a:solidFill>
              <a:latin typeface="Arial" panose="020B0604020202020204" pitchFamily="34" charset="0"/>
              <a:cs typeface="Arial" panose="020B0604020202020204" pitchFamily="34" charset="0"/>
            </a:endParaRPr>
          </a:p>
          <a:p>
            <a:pPr algn="r">
              <a:defRPr/>
            </a:pPr>
            <a:r>
              <a:rPr lang="en-US" sz="1800" u="sng" dirty="0">
                <a:solidFill>
                  <a:srgbClr val="5D6676"/>
                </a:solidFill>
                <a:latin typeface="Arial" panose="020B0604020202020204" pitchFamily="34" charset="0"/>
                <a:cs typeface="Arial" panose="020B0604020202020204" pitchFamily="34" charset="0"/>
              </a:rPr>
              <a:t>copp72.ru</a:t>
            </a:r>
            <a:r>
              <a:rPr lang="en-US" sz="1800" dirty="0">
                <a:solidFill>
                  <a:srgbClr val="5D6676"/>
                </a:solidFill>
                <a:latin typeface="Arial" panose="020B0604020202020204" pitchFamily="34" charset="0"/>
                <a:cs typeface="Arial" panose="020B0604020202020204" pitchFamily="34" charset="0"/>
              </a:rPr>
              <a:t> </a:t>
            </a:r>
            <a:endParaRPr lang="ru-RU" sz="1800" dirty="0">
              <a:solidFill>
                <a:srgbClr val="5D6676"/>
              </a:solidFill>
              <a:latin typeface="Arial" panose="020B0604020202020204" pitchFamily="34" charset="0"/>
              <a:cs typeface="Arial" panose="020B0604020202020204" pitchFamily="34" charset="0"/>
            </a:endParaRPr>
          </a:p>
          <a:p>
            <a:pPr algn="r">
              <a:defRPr/>
            </a:pPr>
            <a:endParaRPr lang="ru-RU" sz="1800" dirty="0">
              <a:solidFill>
                <a:srgbClr val="5D6676"/>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CF4F55E6-CB81-4728-92AB-9F157CB83271}"/>
              </a:ext>
            </a:extLst>
          </p:cNvPr>
          <p:cNvSpPr txBox="1"/>
          <p:nvPr/>
        </p:nvSpPr>
        <p:spPr>
          <a:xfrm>
            <a:off x="-1" y="1828065"/>
            <a:ext cx="11263745" cy="1421928"/>
          </a:xfrm>
          <a:prstGeom prst="rect">
            <a:avLst/>
          </a:prstGeom>
          <a:noFill/>
        </p:spPr>
        <p:txBody>
          <a:bodyPr wrap="square">
            <a:spAutoFit/>
          </a:bodyPr>
          <a:lstStyle/>
          <a:p>
            <a:pPr algn="ctr">
              <a:lnSpc>
                <a:spcPct val="90000"/>
              </a:lnSpc>
              <a:spcAft>
                <a:spcPts val="0"/>
              </a:spcAft>
              <a:defRPr/>
            </a:pPr>
            <a:r>
              <a:rPr lang="ru-RU" sz="3200" b="1" dirty="0" smtClean="0">
                <a:solidFill>
                  <a:srgbClr val="5D6676"/>
                </a:solidFill>
                <a:latin typeface="Arial" panose="020B0604020202020204" pitchFamily="34" charset="0"/>
                <a:ea typeface="Calibri"/>
                <a:cs typeface="Arial" panose="020B0604020202020204" pitchFamily="34" charset="0"/>
              </a:rPr>
              <a:t>Роль центра опережающей профессиональной подготовки в закрытии кадровой потребности предприятий</a:t>
            </a:r>
          </a:p>
        </p:txBody>
      </p:sp>
    </p:spTree>
    <p:extLst>
      <p:ext uri="{BB962C8B-B14F-4D97-AF65-F5344CB8AC3E}">
        <p14:creationId xmlns:p14="http://schemas.microsoft.com/office/powerpoint/2010/main" val="1132001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xmlns="" id="{C5B979B6-A03F-4599-A1BC-1BE65497C8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620250" y="0"/>
            <a:ext cx="2571750" cy="6858000"/>
          </a:xfrm>
          <a:prstGeom prst="rect">
            <a:avLst/>
          </a:prstGeom>
        </p:spPr>
      </p:pic>
      <p:pic>
        <p:nvPicPr>
          <p:cNvPr id="10" name="Рисунок 9">
            <a:extLst>
              <a:ext uri="{FF2B5EF4-FFF2-40B4-BE49-F238E27FC236}">
                <a16:creationId xmlns:a16="http://schemas.microsoft.com/office/drawing/2014/main" xmlns="" id="{081E6639-E6DE-4236-97C9-F8E05D37F9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90"/>
          <a:stretch/>
        </p:blipFill>
        <p:spPr bwMode="auto">
          <a:xfrm flipH="1" flipV="1">
            <a:off x="0" y="4274834"/>
            <a:ext cx="1714125" cy="2583166"/>
          </a:xfrm>
          <a:prstGeom prst="rect">
            <a:avLst/>
          </a:prstGeom>
        </p:spPr>
      </p:pic>
      <p:pic>
        <p:nvPicPr>
          <p:cNvPr id="11" name="Рисунок 10">
            <a:extLst>
              <a:ext uri="{FF2B5EF4-FFF2-40B4-BE49-F238E27FC236}">
                <a16:creationId xmlns:a16="http://schemas.microsoft.com/office/drawing/2014/main" xmlns="" id="{AE8A5FF9-5006-4C2A-8C37-12CB7DFBC88E}"/>
              </a:ext>
            </a:extLst>
          </p:cNvPr>
          <p:cNvPicPr>
            <a:picLocks noChangeAspect="1"/>
          </p:cNvPicPr>
          <p:nvPr/>
        </p:nvPicPr>
        <p:blipFill>
          <a:blip r:embed="rId4">
            <a:duotone>
              <a:prstClr val="black"/>
              <a:srgbClr val="FF0000">
                <a:tint val="45000"/>
                <a:satMod val="400000"/>
              </a:srgbClr>
            </a:duotone>
          </a:blip>
          <a:stretch/>
        </p:blipFill>
        <p:spPr bwMode="auto">
          <a:xfrm>
            <a:off x="250388" y="284366"/>
            <a:ext cx="2436489" cy="1250709"/>
          </a:xfrm>
          <a:prstGeom prst="rect">
            <a:avLst/>
          </a:prstGeom>
        </p:spPr>
      </p:pic>
      <p:sp>
        <p:nvSpPr>
          <p:cNvPr id="14" name="Заголовок 1">
            <a:extLst>
              <a:ext uri="{FF2B5EF4-FFF2-40B4-BE49-F238E27FC236}">
                <a16:creationId xmlns:a16="http://schemas.microsoft.com/office/drawing/2014/main" xmlns="" id="{7633C4CD-93EC-4B9A-9760-E43EB90B9CBC}"/>
              </a:ext>
            </a:extLst>
          </p:cNvPr>
          <p:cNvSpPr txBox="1">
            <a:spLocks/>
          </p:cNvSpPr>
          <p:nvPr/>
        </p:nvSpPr>
        <p:spPr>
          <a:xfrm>
            <a:off x="3351774" y="218708"/>
            <a:ext cx="3544429" cy="590372"/>
          </a:xfrm>
          <a:prstGeom prst="rect">
            <a:avLst/>
          </a:prstGeom>
        </p:spPr>
        <p:txBody>
          <a:bodyPr>
            <a:noAutofit/>
          </a:bodyPr>
          <a:lstStyle>
            <a:lvl1pPr algn="l" defTabSz="914400">
              <a:lnSpc>
                <a:spcPct val="90000"/>
              </a:lnSpc>
              <a:spcBef>
                <a:spcPts val="0"/>
              </a:spcBef>
              <a:buNone/>
              <a:defRPr sz="4400">
                <a:solidFill>
                  <a:schemeClr val="tx1"/>
                </a:solidFill>
                <a:latin typeface="+mj-lt"/>
                <a:ea typeface="+mj-ea"/>
                <a:cs typeface="+mj-cs"/>
              </a:defRPr>
            </a:lvl1pPr>
          </a:lstStyle>
          <a:p>
            <a:pPr>
              <a:lnSpc>
                <a:spcPct val="100000"/>
              </a:lnSpc>
            </a:pPr>
            <a:r>
              <a:rPr lang="ru-RU" sz="2600" b="1" kern="0" dirty="0">
                <a:solidFill>
                  <a:srgbClr val="E2575C"/>
                </a:solidFill>
                <a:latin typeface="Arial" panose="020B0604020202020204" pitchFamily="34" charset="0"/>
                <a:cs typeface="Arial" panose="020B0604020202020204" pitchFamily="34" charset="0"/>
              </a:rPr>
              <a:t>НАШИ КОНТАКТЫ</a:t>
            </a:r>
            <a:r>
              <a:rPr lang="en-US" sz="2600" b="1" kern="0" dirty="0">
                <a:solidFill>
                  <a:srgbClr val="E2575C"/>
                </a:solidFill>
                <a:latin typeface="Arial" panose="020B0604020202020204" pitchFamily="34" charset="0"/>
                <a:cs typeface="Arial" panose="020B0604020202020204" pitchFamily="34" charset="0"/>
              </a:rPr>
              <a:t>:</a:t>
            </a:r>
            <a:endParaRPr lang="ru-RU" sz="2600" b="1" kern="0" dirty="0">
              <a:solidFill>
                <a:srgbClr val="E2575C"/>
              </a:solidFill>
              <a:latin typeface="Arial" panose="020B0604020202020204" pitchFamily="34" charset="0"/>
              <a:cs typeface="Arial" panose="020B0604020202020204" pitchFamily="34" charset="0"/>
            </a:endParaRPr>
          </a:p>
        </p:txBody>
      </p:sp>
      <p:sp>
        <p:nvSpPr>
          <p:cNvPr id="15" name="Прямоугольник 14">
            <a:extLst>
              <a:ext uri="{FF2B5EF4-FFF2-40B4-BE49-F238E27FC236}">
                <a16:creationId xmlns:a16="http://schemas.microsoft.com/office/drawing/2014/main" xmlns="" id="{3C70C9CD-A541-45FA-BF6E-086AF1CE2EB9}"/>
              </a:ext>
            </a:extLst>
          </p:cNvPr>
          <p:cNvSpPr/>
          <p:nvPr/>
        </p:nvSpPr>
        <p:spPr>
          <a:xfrm>
            <a:off x="4143952" y="4987071"/>
            <a:ext cx="5923416" cy="369332"/>
          </a:xfrm>
          <a:prstGeom prst="rect">
            <a:avLst/>
          </a:prstGeom>
        </p:spPr>
        <p:txBody>
          <a:bodyPr wrap="none">
            <a:spAutoFit/>
          </a:bodyPr>
          <a:lstStyle/>
          <a:p>
            <a:r>
              <a:rPr lang="ru-RU" dirty="0" smtClean="0">
                <a:solidFill>
                  <a:schemeClr val="tx1">
                    <a:lumMod val="95000"/>
                    <a:lumOff val="5000"/>
                  </a:schemeClr>
                </a:solidFill>
                <a:latin typeface="Arial" panose="020B0604020202020204" pitchFamily="34" charset="0"/>
                <a:cs typeface="Arial" panose="020B0604020202020204" pitchFamily="34" charset="0"/>
              </a:rPr>
              <a:t>+7 </a:t>
            </a:r>
            <a:r>
              <a:rPr lang="ru-RU" dirty="0">
                <a:solidFill>
                  <a:schemeClr val="tx1">
                    <a:lumMod val="95000"/>
                    <a:lumOff val="5000"/>
                  </a:schemeClr>
                </a:solidFill>
                <a:latin typeface="Arial" panose="020B0604020202020204" pitchFamily="34" charset="0"/>
                <a:cs typeface="Arial" panose="020B0604020202020204" pitchFamily="34" charset="0"/>
              </a:rPr>
              <a:t>3452 68-01-00</a:t>
            </a:r>
            <a:r>
              <a:rPr lang="en-US" dirty="0">
                <a:solidFill>
                  <a:schemeClr val="tx1">
                    <a:lumMod val="95000"/>
                    <a:lumOff val="5000"/>
                  </a:schemeClr>
                </a:solidFill>
                <a:latin typeface="Arial" panose="020B0604020202020204" pitchFamily="34" charset="0"/>
                <a:cs typeface="Arial" panose="020B0604020202020204" pitchFamily="34" charset="0"/>
              </a:rPr>
              <a:t>;</a:t>
            </a:r>
            <a:r>
              <a:rPr lang="ru-RU" dirty="0">
                <a:solidFill>
                  <a:schemeClr val="tx1">
                    <a:lumMod val="95000"/>
                    <a:lumOff val="5000"/>
                  </a:schemeClr>
                </a:solidFill>
                <a:latin typeface="Arial" panose="020B0604020202020204" pitchFamily="34" charset="0"/>
                <a:cs typeface="Arial" panose="020B0604020202020204" pitchFamily="34" charset="0"/>
              </a:rPr>
              <a:t> +7 952 687-57-52</a:t>
            </a:r>
            <a:r>
              <a:rPr lang="en-US" dirty="0">
                <a:solidFill>
                  <a:schemeClr val="tx1">
                    <a:lumMod val="95000"/>
                    <a:lumOff val="5000"/>
                  </a:schemeClr>
                </a:solidFill>
                <a:latin typeface="Arial" panose="020B0604020202020204" pitchFamily="34" charset="0"/>
                <a:cs typeface="Arial" panose="020B0604020202020204" pitchFamily="34" charset="0"/>
              </a:rPr>
              <a:t>;</a:t>
            </a:r>
            <a:r>
              <a:rPr lang="ru-RU" dirty="0">
                <a:solidFill>
                  <a:schemeClr val="tx1">
                    <a:lumMod val="95000"/>
                    <a:lumOff val="5000"/>
                  </a:schemeClr>
                </a:solidFill>
                <a:latin typeface="Arial" panose="020B0604020202020204" pitchFamily="34" charset="0"/>
                <a:cs typeface="Arial" panose="020B0604020202020204" pitchFamily="34" charset="0"/>
              </a:rPr>
              <a:t> +7 950 480-02-52</a:t>
            </a:r>
          </a:p>
        </p:txBody>
      </p:sp>
      <p:grpSp>
        <p:nvGrpSpPr>
          <p:cNvPr id="16" name="Группа 15">
            <a:extLst>
              <a:ext uri="{FF2B5EF4-FFF2-40B4-BE49-F238E27FC236}">
                <a16:creationId xmlns:a16="http://schemas.microsoft.com/office/drawing/2014/main" xmlns="" id="{91F4CA21-056B-4343-B464-4ABFD34A80B2}"/>
              </a:ext>
            </a:extLst>
          </p:cNvPr>
          <p:cNvGrpSpPr/>
          <p:nvPr/>
        </p:nvGrpSpPr>
        <p:grpSpPr>
          <a:xfrm>
            <a:off x="3348200" y="823770"/>
            <a:ext cx="3957667" cy="1113545"/>
            <a:chOff x="2138333" y="990318"/>
            <a:chExt cx="5916464" cy="1664680"/>
          </a:xfrm>
        </p:grpSpPr>
        <p:pic>
          <p:nvPicPr>
            <p:cNvPr id="17" name="Picture 6" descr="https://smmmarket24.ru/wp-content/uploads/2021/01/vk-1.png">
              <a:extLst>
                <a:ext uri="{FF2B5EF4-FFF2-40B4-BE49-F238E27FC236}">
                  <a16:creationId xmlns:a16="http://schemas.microsoft.com/office/drawing/2014/main" xmlns="" id="{ECC54D2D-87BA-4345-9CBB-676C5E9CD7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7419" y="1609125"/>
              <a:ext cx="595698" cy="474490"/>
            </a:xfrm>
            <a:prstGeom prst="rect">
              <a:avLst/>
            </a:prstGeom>
            <a:noFill/>
            <a:extLst>
              <a:ext uri="{909E8E84-426E-40DD-AFC4-6F175D3DCCD1}">
                <a14:hiddenFill xmlns:a14="http://schemas.microsoft.com/office/drawing/2010/main">
                  <a:solidFill>
                    <a:srgbClr val="FFFFFF"/>
                  </a:solidFill>
                </a14:hiddenFill>
              </a:ext>
            </a:extLst>
          </p:spPr>
        </p:pic>
        <p:pic>
          <p:nvPicPr>
            <p:cNvPr id="18" name="Рисунок 17">
              <a:extLst>
                <a:ext uri="{FF2B5EF4-FFF2-40B4-BE49-F238E27FC236}">
                  <a16:creationId xmlns:a16="http://schemas.microsoft.com/office/drawing/2014/main" xmlns="" id="{71F11A5E-0299-4DC6-B55F-D715E820641D}"/>
                </a:ext>
              </a:extLst>
            </p:cNvPr>
            <p:cNvPicPr>
              <a:picLocks noChangeAspect="1"/>
            </p:cNvPicPr>
            <p:nvPr/>
          </p:nvPicPr>
          <p:blipFill>
            <a:blip r:embed="rId6"/>
            <a:stretch>
              <a:fillRect/>
            </a:stretch>
          </p:blipFill>
          <p:spPr>
            <a:xfrm>
              <a:off x="2138333" y="990318"/>
              <a:ext cx="1656715" cy="1664680"/>
            </a:xfrm>
            <a:prstGeom prst="rect">
              <a:avLst/>
            </a:prstGeom>
          </p:spPr>
        </p:pic>
        <p:sp>
          <p:nvSpPr>
            <p:cNvPr id="19" name="Прямоугольник 18">
              <a:extLst>
                <a:ext uri="{FF2B5EF4-FFF2-40B4-BE49-F238E27FC236}">
                  <a16:creationId xmlns:a16="http://schemas.microsoft.com/office/drawing/2014/main" xmlns="" id="{033E3E1B-D959-4717-A785-029B4C956861}"/>
                </a:ext>
              </a:extLst>
            </p:cNvPr>
            <p:cNvSpPr/>
            <p:nvPr/>
          </p:nvSpPr>
          <p:spPr>
            <a:xfrm>
              <a:off x="4997550" y="1671113"/>
              <a:ext cx="3057247"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https://vk.com/copp_tyumen</a:t>
              </a:r>
              <a:endParaRPr lang="ru-RU" dirty="0">
                <a:latin typeface="Arial" panose="020B0604020202020204" pitchFamily="34" charset="0"/>
                <a:cs typeface="Arial" panose="020B0604020202020204" pitchFamily="34" charset="0"/>
              </a:endParaRPr>
            </a:p>
          </p:txBody>
        </p:sp>
      </p:grpSp>
      <p:grpSp>
        <p:nvGrpSpPr>
          <p:cNvPr id="20" name="Группа 19">
            <a:extLst>
              <a:ext uri="{FF2B5EF4-FFF2-40B4-BE49-F238E27FC236}">
                <a16:creationId xmlns:a16="http://schemas.microsoft.com/office/drawing/2014/main" xmlns="" id="{91F140F6-5EC9-4ABC-A26C-7670138A45EB}"/>
              </a:ext>
            </a:extLst>
          </p:cNvPr>
          <p:cNvGrpSpPr/>
          <p:nvPr/>
        </p:nvGrpSpPr>
        <p:grpSpPr>
          <a:xfrm>
            <a:off x="3333288" y="2179002"/>
            <a:ext cx="3972579" cy="1148879"/>
            <a:chOff x="2116040" y="2794030"/>
            <a:chExt cx="5938757" cy="1717502"/>
          </a:xfrm>
        </p:grpSpPr>
        <p:sp>
          <p:nvSpPr>
            <p:cNvPr id="21" name="Прямоугольник 20">
              <a:extLst>
                <a:ext uri="{FF2B5EF4-FFF2-40B4-BE49-F238E27FC236}">
                  <a16:creationId xmlns:a16="http://schemas.microsoft.com/office/drawing/2014/main" xmlns="" id="{50EEDBEF-5A13-467A-8E7E-595029841410}"/>
                </a:ext>
              </a:extLst>
            </p:cNvPr>
            <p:cNvSpPr/>
            <p:nvPr/>
          </p:nvSpPr>
          <p:spPr>
            <a:xfrm>
              <a:off x="5010374" y="3406741"/>
              <a:ext cx="3044423"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https://t.me/s/post_COPP72</a:t>
              </a:r>
              <a:endParaRPr lang="ru-RU" dirty="0">
                <a:latin typeface="Arial" panose="020B0604020202020204" pitchFamily="34" charset="0"/>
                <a:cs typeface="Arial" panose="020B0604020202020204" pitchFamily="34" charset="0"/>
              </a:endParaRPr>
            </a:p>
          </p:txBody>
        </p:sp>
        <p:pic>
          <p:nvPicPr>
            <p:cNvPr id="22" name="Рисунок 21">
              <a:extLst>
                <a:ext uri="{FF2B5EF4-FFF2-40B4-BE49-F238E27FC236}">
                  <a16:creationId xmlns:a16="http://schemas.microsoft.com/office/drawing/2014/main" xmlns="" id="{194BEEB2-CCC5-4D06-A83C-0B74ADDF283A}"/>
                </a:ext>
              </a:extLst>
            </p:cNvPr>
            <p:cNvPicPr>
              <a:picLocks noChangeAspect="1"/>
            </p:cNvPicPr>
            <p:nvPr/>
          </p:nvPicPr>
          <p:blipFill>
            <a:blip r:embed="rId7"/>
            <a:stretch>
              <a:fillRect/>
            </a:stretch>
          </p:blipFill>
          <p:spPr>
            <a:xfrm>
              <a:off x="2116040" y="2794030"/>
              <a:ext cx="1701299" cy="1717502"/>
            </a:xfrm>
            <a:prstGeom prst="rect">
              <a:avLst/>
            </a:prstGeom>
          </p:spPr>
        </p:pic>
        <p:pic>
          <p:nvPicPr>
            <p:cNvPr id="23" name="Picture 2" descr="https://eam.su/wp-content/uploads/tg.png">
              <a:extLst>
                <a:ext uri="{FF2B5EF4-FFF2-40B4-BE49-F238E27FC236}">
                  <a16:creationId xmlns:a16="http://schemas.microsoft.com/office/drawing/2014/main" xmlns="" id="{4F689C88-4EF9-4E22-AC57-70C015E90A1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13114" y="3285818"/>
              <a:ext cx="680004" cy="654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Группа 23">
            <a:extLst>
              <a:ext uri="{FF2B5EF4-FFF2-40B4-BE49-F238E27FC236}">
                <a16:creationId xmlns:a16="http://schemas.microsoft.com/office/drawing/2014/main" xmlns="" id="{90A3E438-EAF1-4606-9E4F-24050439A088}"/>
              </a:ext>
            </a:extLst>
          </p:cNvPr>
          <p:cNvGrpSpPr/>
          <p:nvPr/>
        </p:nvGrpSpPr>
        <p:grpSpPr>
          <a:xfrm>
            <a:off x="3333288" y="3526369"/>
            <a:ext cx="3761923" cy="1150569"/>
            <a:chOff x="2138333" y="4660184"/>
            <a:chExt cx="5623839" cy="1720029"/>
          </a:xfrm>
        </p:grpSpPr>
        <p:pic>
          <p:nvPicPr>
            <p:cNvPr id="25" name="Picture 2" descr="https://img1.cgtrader.com/items/2573298/246c04ef5f/internet-explorer-logo-v1-007-3d-model-low-poly-max-obj-3ds-fbx-ma-stl.jpg">
              <a:extLst>
                <a:ext uri="{FF2B5EF4-FFF2-40B4-BE49-F238E27FC236}">
                  <a16:creationId xmlns:a16="http://schemas.microsoft.com/office/drawing/2014/main" xmlns="" id="{C171091B-6EA9-4FF5-AE97-E62730F0A63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59513" y="5040771"/>
              <a:ext cx="926954" cy="878321"/>
            </a:xfrm>
            <a:prstGeom prst="rect">
              <a:avLst/>
            </a:prstGeom>
            <a:noFill/>
            <a:extLst>
              <a:ext uri="{909E8E84-426E-40DD-AFC4-6F175D3DCCD1}">
                <a14:hiddenFill xmlns:a14="http://schemas.microsoft.com/office/drawing/2010/main">
                  <a:solidFill>
                    <a:srgbClr val="FFFFFF"/>
                  </a:solidFill>
                </a14:hiddenFill>
              </a:ext>
            </a:extLst>
          </p:spPr>
        </p:pic>
        <p:sp>
          <p:nvSpPr>
            <p:cNvPr id="26" name="Прямоугольник 25">
              <a:extLst>
                <a:ext uri="{FF2B5EF4-FFF2-40B4-BE49-F238E27FC236}">
                  <a16:creationId xmlns:a16="http://schemas.microsoft.com/office/drawing/2014/main" xmlns="" id="{1B900D0B-9B9C-45BA-9659-BBDF4A7B9022}"/>
                </a:ext>
              </a:extLst>
            </p:cNvPr>
            <p:cNvSpPr/>
            <p:nvPr/>
          </p:nvSpPr>
          <p:spPr>
            <a:xfrm>
              <a:off x="5179349" y="5295265"/>
              <a:ext cx="2582823"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https://www.copp72.ru/ </a:t>
              </a:r>
              <a:endParaRPr lang="ru-RU" dirty="0">
                <a:latin typeface="Arial" panose="020B0604020202020204" pitchFamily="34" charset="0"/>
                <a:cs typeface="Arial" panose="020B0604020202020204" pitchFamily="34" charset="0"/>
              </a:endParaRPr>
            </a:p>
          </p:txBody>
        </p:sp>
        <p:pic>
          <p:nvPicPr>
            <p:cNvPr id="27" name="Рисунок 26">
              <a:extLst>
                <a:ext uri="{FF2B5EF4-FFF2-40B4-BE49-F238E27FC236}">
                  <a16:creationId xmlns:a16="http://schemas.microsoft.com/office/drawing/2014/main" xmlns="" id="{6629BC12-C5B3-49E0-B2B9-A9D33EA29677}"/>
                </a:ext>
              </a:extLst>
            </p:cNvPr>
            <p:cNvPicPr>
              <a:picLocks noChangeAspect="1"/>
            </p:cNvPicPr>
            <p:nvPr/>
          </p:nvPicPr>
          <p:blipFill>
            <a:blip r:embed="rId10"/>
            <a:stretch>
              <a:fillRect/>
            </a:stretch>
          </p:blipFill>
          <p:spPr>
            <a:xfrm>
              <a:off x="2138333" y="4660184"/>
              <a:ext cx="1728298" cy="1720029"/>
            </a:xfrm>
            <a:prstGeom prst="rect">
              <a:avLst/>
            </a:prstGeom>
          </p:spPr>
        </p:pic>
      </p:grpSp>
      <p:pic>
        <p:nvPicPr>
          <p:cNvPr id="5" name="Рисунок 4">
            <a:extLst>
              <a:ext uri="{FF2B5EF4-FFF2-40B4-BE49-F238E27FC236}">
                <a16:creationId xmlns:a16="http://schemas.microsoft.com/office/drawing/2014/main" xmlns="" id="{D0D2191C-CF12-4332-8229-DC128AA1C88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95744" y="5036191"/>
            <a:ext cx="284809" cy="271092"/>
          </a:xfrm>
          <a:prstGeom prst="rect">
            <a:avLst/>
          </a:prstGeom>
        </p:spPr>
      </p:pic>
      <p:cxnSp>
        <p:nvCxnSpPr>
          <p:cNvPr id="28" name="Прямая соединительная линия 27">
            <a:extLst>
              <a:ext uri="{FF2B5EF4-FFF2-40B4-BE49-F238E27FC236}">
                <a16:creationId xmlns:a16="http://schemas.microsoft.com/office/drawing/2014/main" xmlns="" id="{F1FFB1E9-5E4A-4ECA-9378-CE6FE7CB6E2B}"/>
              </a:ext>
            </a:extLst>
          </p:cNvPr>
          <p:cNvCxnSpPr>
            <a:cxnSpLocks/>
          </p:cNvCxnSpPr>
          <p:nvPr/>
        </p:nvCxnSpPr>
        <p:spPr bwMode="auto">
          <a:xfrm>
            <a:off x="2893315" y="284366"/>
            <a:ext cx="0" cy="6435216"/>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9" name="Прямоугольник 28">
            <a:extLst>
              <a:ext uri="{FF2B5EF4-FFF2-40B4-BE49-F238E27FC236}">
                <a16:creationId xmlns:a16="http://schemas.microsoft.com/office/drawing/2014/main" xmlns="" id="{3C70C9CD-A541-45FA-BF6E-086AF1CE2EB9}"/>
              </a:ext>
            </a:extLst>
          </p:cNvPr>
          <p:cNvSpPr/>
          <p:nvPr/>
        </p:nvSpPr>
        <p:spPr>
          <a:xfrm>
            <a:off x="4143952" y="5519550"/>
            <a:ext cx="3812839" cy="369332"/>
          </a:xfrm>
          <a:prstGeom prst="rect">
            <a:avLst/>
          </a:prstGeom>
        </p:spPr>
        <p:txBody>
          <a:bodyPr wrap="none">
            <a:spAutoFit/>
          </a:bodyPr>
          <a:lstStyle/>
          <a:p>
            <a:r>
              <a:rPr lang="ru-RU" dirty="0" smtClean="0">
                <a:solidFill>
                  <a:schemeClr val="tx1">
                    <a:lumMod val="95000"/>
                    <a:lumOff val="5000"/>
                  </a:schemeClr>
                </a:solidFill>
                <a:latin typeface="Arial" panose="020B0604020202020204" pitchFamily="34" charset="0"/>
                <a:cs typeface="Arial" panose="020B0604020202020204" pitchFamily="34" charset="0"/>
              </a:rPr>
              <a:t>г. Тюмень, ул. Пермякова, д.3, к.1</a:t>
            </a:r>
            <a:endParaRPr lang="ru-RU"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12"/>
          <a:stretch>
            <a:fillRect/>
          </a:stretch>
        </p:blipFill>
        <p:spPr>
          <a:xfrm>
            <a:off x="3464276" y="5392664"/>
            <a:ext cx="547744" cy="547744"/>
          </a:xfrm>
          <a:prstGeom prst="rect">
            <a:avLst/>
          </a:prstGeom>
        </p:spPr>
      </p:pic>
      <p:pic>
        <p:nvPicPr>
          <p:cNvPr id="3" name="Рисунок 2"/>
          <p:cNvPicPr>
            <a:picLocks noChangeAspect="1"/>
          </p:cNvPicPr>
          <p:nvPr/>
        </p:nvPicPr>
        <p:blipFill>
          <a:blip r:embed="rId13"/>
          <a:stretch>
            <a:fillRect/>
          </a:stretch>
        </p:blipFill>
        <p:spPr>
          <a:xfrm>
            <a:off x="3450186" y="6023009"/>
            <a:ext cx="622320" cy="426429"/>
          </a:xfrm>
          <a:prstGeom prst="rect">
            <a:avLst/>
          </a:prstGeom>
        </p:spPr>
      </p:pic>
      <p:sp>
        <p:nvSpPr>
          <p:cNvPr id="30" name="Прямоугольник 29">
            <a:extLst>
              <a:ext uri="{FF2B5EF4-FFF2-40B4-BE49-F238E27FC236}">
                <a16:creationId xmlns:a16="http://schemas.microsoft.com/office/drawing/2014/main" xmlns="" id="{3C70C9CD-A541-45FA-BF6E-086AF1CE2EB9}"/>
              </a:ext>
            </a:extLst>
          </p:cNvPr>
          <p:cNvSpPr/>
          <p:nvPr/>
        </p:nvSpPr>
        <p:spPr>
          <a:xfrm>
            <a:off x="4189481" y="6072744"/>
            <a:ext cx="1816523" cy="369332"/>
          </a:xfrm>
          <a:prstGeom prst="rect">
            <a:avLst/>
          </a:prstGeom>
        </p:spPr>
        <p:txBody>
          <a:bodyPr wrap="none">
            <a:spAutoFit/>
          </a:bodyPr>
          <a:lstStyle/>
          <a:p>
            <a:r>
              <a:rPr lang="en-US" dirty="0" smtClean="0">
                <a:solidFill>
                  <a:schemeClr val="tx1">
                    <a:lumMod val="95000"/>
                    <a:lumOff val="5000"/>
                  </a:schemeClr>
                </a:solidFill>
                <a:latin typeface="Arial" panose="020B0604020202020204" pitchFamily="34" charset="0"/>
                <a:cs typeface="Arial" panose="020B0604020202020204" pitchFamily="34" charset="0"/>
              </a:rPr>
              <a:t>info@copp72.ru</a:t>
            </a:r>
            <a:endParaRPr lang="ru-RU"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000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xmlns="" id="{86996C92-C6FB-4BE7-89D7-F349AA00EB66}"/>
              </a:ext>
            </a:extLst>
          </p:cNvPr>
          <p:cNvCxnSpPr>
            <a:cxnSpLocks/>
          </p:cNvCxnSpPr>
          <p:nvPr/>
        </p:nvCxnSpPr>
        <p:spPr bwMode="auto">
          <a:xfrm flipH="1">
            <a:off x="2893314" y="508021"/>
            <a:ext cx="1" cy="262396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8" name="Рисунок 7">
            <a:extLst>
              <a:ext uri="{FF2B5EF4-FFF2-40B4-BE49-F238E27FC236}">
                <a16:creationId xmlns:a16="http://schemas.microsoft.com/office/drawing/2014/main" xmlns="" id="{5EF1ED40-EA82-49E7-BFB4-645C34A24E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0250" y="0"/>
            <a:ext cx="2571750" cy="6858000"/>
          </a:xfrm>
          <a:prstGeom prst="rect">
            <a:avLst/>
          </a:prstGeom>
        </p:spPr>
      </p:pic>
      <p:pic>
        <p:nvPicPr>
          <p:cNvPr id="9" name="Рисунок 8">
            <a:extLst>
              <a:ext uri="{FF2B5EF4-FFF2-40B4-BE49-F238E27FC236}">
                <a16:creationId xmlns:a16="http://schemas.microsoft.com/office/drawing/2014/main" xmlns="" id="{1D7484AA-C328-45EB-ABB4-CD8A25F626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90"/>
          <a:stretch/>
        </p:blipFill>
        <p:spPr>
          <a:xfrm flipH="1" flipV="1">
            <a:off x="0" y="4274834"/>
            <a:ext cx="1714125" cy="2583166"/>
          </a:xfrm>
          <a:prstGeom prst="rect">
            <a:avLst/>
          </a:prstGeom>
        </p:spPr>
      </p:pic>
      <p:pic>
        <p:nvPicPr>
          <p:cNvPr id="10" name="Рисунок 9">
            <a:extLst>
              <a:ext uri="{FF2B5EF4-FFF2-40B4-BE49-F238E27FC236}">
                <a16:creationId xmlns:a16="http://schemas.microsoft.com/office/drawing/2014/main" xmlns="" id="{51E6BF42-15F6-4F09-B68A-A45A39B6C32C}"/>
              </a:ext>
            </a:extLst>
          </p:cNvPr>
          <p:cNvPicPr>
            <a:picLocks noChangeAspect="1"/>
          </p:cNvPicPr>
          <p:nvPr/>
        </p:nvPicPr>
        <p:blipFill>
          <a:blip r:embed="rId4">
            <a:duotone>
              <a:prstClr val="black"/>
              <a:srgbClr val="FF0000">
                <a:tint val="45000"/>
                <a:satMod val="400000"/>
              </a:srgbClr>
            </a:duotone>
          </a:blip>
          <a:stretch/>
        </p:blipFill>
        <p:spPr bwMode="auto">
          <a:xfrm>
            <a:off x="250388" y="284366"/>
            <a:ext cx="2436489" cy="1250709"/>
          </a:xfrm>
          <a:prstGeom prst="rect">
            <a:avLst/>
          </a:prstGeom>
        </p:spPr>
      </p:pic>
      <p:sp>
        <p:nvSpPr>
          <p:cNvPr id="12" name="Прямоугольник 11">
            <a:extLst>
              <a:ext uri="{FF2B5EF4-FFF2-40B4-BE49-F238E27FC236}">
                <a16:creationId xmlns:a16="http://schemas.microsoft.com/office/drawing/2014/main" xmlns="" id="{A35B4E2F-371E-4E57-B26D-F7A678DFD82D}"/>
              </a:ext>
            </a:extLst>
          </p:cNvPr>
          <p:cNvSpPr/>
          <p:nvPr/>
        </p:nvSpPr>
        <p:spPr>
          <a:xfrm>
            <a:off x="2893314" y="416027"/>
            <a:ext cx="8440093" cy="2807948"/>
          </a:xfrm>
          <a:prstGeom prst="rect">
            <a:avLst/>
          </a:prstGeom>
        </p:spPr>
        <p:txBody>
          <a:bodyPr wrap="square">
            <a:spAutoFit/>
          </a:bodyPr>
          <a:lstStyle/>
          <a:p>
            <a:pPr>
              <a:lnSpc>
                <a:spcPct val="107000"/>
              </a:lnSpc>
              <a:spcAft>
                <a:spcPts val="800"/>
              </a:spcAft>
            </a:pPr>
            <a:r>
              <a:rPr lang="ru-RU" sz="2000" b="1" dirty="0" smtClean="0">
                <a:solidFill>
                  <a:srgbClr val="42505E"/>
                </a:solidFill>
                <a:latin typeface="Arial" panose="020B0604020202020204" pitchFamily="34" charset="0"/>
                <a:ea typeface="Calibri" panose="020F0502020204030204" pitchFamily="34" charset="0"/>
                <a:cs typeface="Arial" panose="020B0604020202020204" pitchFamily="34" charset="0"/>
              </a:rPr>
              <a:t>ОСНОВНЫЕ НАПРАВЛЕНИЯ ДЕЯТЕЛЬНОСТИ:</a:t>
            </a:r>
            <a:endParaRPr lang="ru-RU" sz="2000" b="1" dirty="0">
              <a:solidFill>
                <a:srgbClr val="42505E"/>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ru-RU" sz="2000" dirty="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выстраивание системы опережающей профессиональной подготовки кадров</a:t>
            </a:r>
            <a:endParaRPr lang="ru-RU"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ru-RU" sz="2000" dirty="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организация обучения отдельных категорий граждан для дальнейшего трудоустройства</a:t>
            </a:r>
            <a:endParaRPr lang="ru-RU"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ru-RU" sz="2000" dirty="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популяризация рабочих профессий и развитие </a:t>
            </a:r>
            <a:r>
              <a:rPr lang="ru-RU" sz="2000" dirty="0" err="1"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профмастерства</a:t>
            </a:r>
            <a:endParaRPr lang="ru-RU"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ru-RU"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1" name="Прямоугольник 10">
            <a:extLst>
              <a:ext uri="{FF2B5EF4-FFF2-40B4-BE49-F238E27FC236}">
                <a16:creationId xmlns:a16="http://schemas.microsoft.com/office/drawing/2014/main" xmlns="" id="{A35B4E2F-371E-4E57-B26D-F7A678DFD82D}"/>
              </a:ext>
            </a:extLst>
          </p:cNvPr>
          <p:cNvSpPr/>
          <p:nvPr/>
        </p:nvSpPr>
        <p:spPr>
          <a:xfrm>
            <a:off x="1938060" y="2903024"/>
            <a:ext cx="4590485" cy="3671774"/>
          </a:xfrm>
          <a:prstGeom prst="rect">
            <a:avLst/>
          </a:prstGeom>
        </p:spPr>
        <p:txBody>
          <a:bodyPr wrap="square">
            <a:spAutoFit/>
          </a:bodyPr>
          <a:lstStyle/>
          <a:p>
            <a:pPr>
              <a:lnSpc>
                <a:spcPct val="107000"/>
              </a:lnSpc>
              <a:spcAft>
                <a:spcPts val="800"/>
              </a:spcAft>
            </a:pPr>
            <a:r>
              <a:rPr lang="ru-RU" sz="2000" b="1" dirty="0" smtClean="0">
                <a:solidFill>
                  <a:srgbClr val="42505E"/>
                </a:solidFill>
                <a:latin typeface="Arial" panose="020B0604020202020204" pitchFamily="34" charset="0"/>
                <a:ea typeface="Calibri" panose="020F0502020204030204" pitchFamily="34" charset="0"/>
                <a:cs typeface="Arial" panose="020B0604020202020204" pitchFamily="34" charset="0"/>
              </a:rPr>
              <a:t>ПРОЕКТЫ:</a:t>
            </a:r>
            <a:endParaRPr lang="ru-RU" sz="2000" b="1" dirty="0">
              <a:solidFill>
                <a:srgbClr val="42505E"/>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ru-RU" sz="2000" dirty="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Содействие занятости</a:t>
            </a:r>
            <a:endParaRPr lang="ru-RU"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ru-RU" sz="2000" dirty="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Наставники на производстве</a:t>
            </a:r>
          </a:p>
          <a:p>
            <a:pPr marL="342900" indent="-342900">
              <a:lnSpc>
                <a:spcPct val="107000"/>
              </a:lnSpc>
              <a:spcAft>
                <a:spcPts val="800"/>
              </a:spcAft>
              <a:buFont typeface="Arial" panose="020B0604020202020204" pitchFamily="34" charset="0"/>
              <a:buChar char="•"/>
            </a:pPr>
            <a:r>
              <a:rPr lang="ru-RU" sz="2000" dirty="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Единая модель профориентации «Билет в будущее»</a:t>
            </a:r>
          </a:p>
          <a:p>
            <a:pPr marL="342900" indent="-342900">
              <a:lnSpc>
                <a:spcPct val="107000"/>
              </a:lnSpc>
              <a:spcAft>
                <a:spcPts val="800"/>
              </a:spcAft>
              <a:buFont typeface="Arial" panose="020B0604020202020204" pitchFamily="34" charset="0"/>
              <a:buChar char="•"/>
            </a:pPr>
            <a:r>
              <a:rPr lang="ru-RU" sz="2000" dirty="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Первая профессия для школьников</a:t>
            </a:r>
          </a:p>
          <a:p>
            <a:pPr marL="342900" indent="-342900">
              <a:lnSpc>
                <a:spcPct val="107000"/>
              </a:lnSpc>
              <a:spcAft>
                <a:spcPts val="800"/>
              </a:spcAft>
              <a:buFont typeface="Arial" panose="020B0604020202020204" pitchFamily="34" charset="0"/>
              <a:buChar char="•"/>
            </a:pPr>
            <a:r>
              <a:rPr lang="ru-RU" sz="2000" dirty="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Профильные смены</a:t>
            </a:r>
            <a:endParaRPr lang="ru-RU"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ru-RU"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3" name="Прямоугольник 12">
            <a:extLst>
              <a:ext uri="{FF2B5EF4-FFF2-40B4-BE49-F238E27FC236}">
                <a16:creationId xmlns:a16="http://schemas.microsoft.com/office/drawing/2014/main" xmlns="" id="{A35B4E2F-371E-4E57-B26D-F7A678DFD82D}"/>
              </a:ext>
            </a:extLst>
          </p:cNvPr>
          <p:cNvSpPr/>
          <p:nvPr/>
        </p:nvSpPr>
        <p:spPr>
          <a:xfrm>
            <a:off x="6949359" y="2803271"/>
            <a:ext cx="4590485" cy="4001095"/>
          </a:xfrm>
          <a:prstGeom prst="rect">
            <a:avLst/>
          </a:prstGeom>
        </p:spPr>
        <p:txBody>
          <a:bodyPr wrap="square">
            <a:spAutoFit/>
          </a:bodyPr>
          <a:lstStyle/>
          <a:p>
            <a:pPr>
              <a:lnSpc>
                <a:spcPct val="107000"/>
              </a:lnSpc>
              <a:spcAft>
                <a:spcPts val="800"/>
              </a:spcAft>
            </a:pPr>
            <a:r>
              <a:rPr lang="ru-RU" sz="2000" b="1" dirty="0" smtClean="0">
                <a:solidFill>
                  <a:srgbClr val="42505E"/>
                </a:solidFill>
                <a:latin typeface="Arial" panose="020B0604020202020204" pitchFamily="34" charset="0"/>
                <a:ea typeface="Calibri" panose="020F0502020204030204" pitchFamily="34" charset="0"/>
                <a:cs typeface="Arial" panose="020B0604020202020204" pitchFamily="34" charset="0"/>
              </a:rPr>
              <a:t>НАПРАВЛЕНИЯ:</a:t>
            </a:r>
            <a:endParaRPr lang="ru-RU" sz="2000" b="1" dirty="0">
              <a:solidFill>
                <a:srgbClr val="42505E"/>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ru-RU" sz="2000" dirty="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Конкурсное движение (Абилимпикс, Профессионалы, Дельфийские игры)</a:t>
            </a:r>
            <a:endParaRPr lang="ru-RU"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ru-RU" sz="2000" dirty="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Демонстрационный экзамен</a:t>
            </a:r>
            <a:endParaRPr lang="ru-RU"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ru-RU" sz="2000" dirty="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Профориентация</a:t>
            </a:r>
          </a:p>
          <a:p>
            <a:pPr marL="342900" indent="-342900">
              <a:lnSpc>
                <a:spcPct val="107000"/>
              </a:lnSpc>
              <a:spcAft>
                <a:spcPts val="800"/>
              </a:spcAft>
              <a:buFont typeface="Arial" panose="020B0604020202020204" pitchFamily="34" charset="0"/>
              <a:buChar char="•"/>
            </a:pPr>
            <a:r>
              <a:rPr lang="ru-RU" sz="2000" dirty="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Базовый центр карьеры, трудоустройство</a:t>
            </a:r>
          </a:p>
          <a:p>
            <a:pPr marL="342900" indent="-342900">
              <a:lnSpc>
                <a:spcPct val="107000"/>
              </a:lnSpc>
              <a:spcAft>
                <a:spcPts val="800"/>
              </a:spcAft>
              <a:buFont typeface="Arial" panose="020B0604020202020204" pitchFamily="34" charset="0"/>
              <a:buChar char="•"/>
            </a:pPr>
            <a:r>
              <a:rPr lang="ru-RU" sz="2000" dirty="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ДПО и ПО</a:t>
            </a:r>
            <a:endParaRPr lang="ru-RU"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ru-RU"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p:txBody>
      </p:sp>
      <p:cxnSp>
        <p:nvCxnSpPr>
          <p:cNvPr id="18" name="Прямая соединительная линия 17">
            <a:extLst>
              <a:ext uri="{FF2B5EF4-FFF2-40B4-BE49-F238E27FC236}">
                <a16:creationId xmlns:a16="http://schemas.microsoft.com/office/drawing/2014/main" xmlns="" id="{86996C92-C6FB-4BE7-89D7-F349AA00EB66}"/>
              </a:ext>
            </a:extLst>
          </p:cNvPr>
          <p:cNvCxnSpPr>
            <a:cxnSpLocks/>
          </p:cNvCxnSpPr>
          <p:nvPr/>
        </p:nvCxnSpPr>
        <p:spPr bwMode="auto">
          <a:xfrm>
            <a:off x="6488073" y="3373660"/>
            <a:ext cx="40472" cy="2528376"/>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5" name="Рисунок 4"/>
          <p:cNvPicPr>
            <a:picLocks noChangeAspect="1"/>
          </p:cNvPicPr>
          <p:nvPr/>
        </p:nvPicPr>
        <p:blipFill>
          <a:blip r:embed="rId5"/>
          <a:stretch>
            <a:fillRect/>
          </a:stretch>
        </p:blipFill>
        <p:spPr>
          <a:xfrm>
            <a:off x="2919904" y="837077"/>
            <a:ext cx="359695" cy="329213"/>
          </a:xfrm>
          <a:prstGeom prst="rect">
            <a:avLst/>
          </a:prstGeom>
        </p:spPr>
      </p:pic>
      <p:pic>
        <p:nvPicPr>
          <p:cNvPr id="19" name="Рисунок 18"/>
          <p:cNvPicPr>
            <a:picLocks noChangeAspect="1"/>
          </p:cNvPicPr>
          <p:nvPr/>
        </p:nvPicPr>
        <p:blipFill>
          <a:blip r:embed="rId5"/>
          <a:stretch>
            <a:fillRect/>
          </a:stretch>
        </p:blipFill>
        <p:spPr>
          <a:xfrm>
            <a:off x="2925669" y="1582317"/>
            <a:ext cx="359695" cy="329213"/>
          </a:xfrm>
          <a:prstGeom prst="rect">
            <a:avLst/>
          </a:prstGeom>
        </p:spPr>
      </p:pic>
      <p:pic>
        <p:nvPicPr>
          <p:cNvPr id="20" name="Рисунок 19"/>
          <p:cNvPicPr>
            <a:picLocks noChangeAspect="1"/>
          </p:cNvPicPr>
          <p:nvPr/>
        </p:nvPicPr>
        <p:blipFill>
          <a:blip r:embed="rId5"/>
          <a:stretch>
            <a:fillRect/>
          </a:stretch>
        </p:blipFill>
        <p:spPr>
          <a:xfrm>
            <a:off x="2919904" y="2333242"/>
            <a:ext cx="359695" cy="329213"/>
          </a:xfrm>
          <a:prstGeom prst="rect">
            <a:avLst/>
          </a:prstGeom>
        </p:spPr>
      </p:pic>
      <p:sp>
        <p:nvSpPr>
          <p:cNvPr id="2" name="Скругленный прямоугольник 1"/>
          <p:cNvSpPr/>
          <p:nvPr/>
        </p:nvSpPr>
        <p:spPr>
          <a:xfrm>
            <a:off x="2445635" y="6333143"/>
            <a:ext cx="8460490" cy="48222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solidFill>
                <a:latin typeface="Arial" panose="020B0604020202020204" pitchFamily="34" charset="0"/>
                <a:cs typeface="Arial" panose="020B0604020202020204" pitchFamily="34" charset="0"/>
              </a:rPr>
              <a:t>ЦОПП – </a:t>
            </a:r>
            <a:r>
              <a:rPr lang="ru-RU" b="1" dirty="0" err="1" smtClean="0">
                <a:solidFill>
                  <a:schemeClr val="tx2"/>
                </a:solidFill>
                <a:latin typeface="Arial" panose="020B0604020202020204" pitchFamily="34" charset="0"/>
                <a:cs typeface="Arial" panose="020B0604020202020204" pitchFamily="34" charset="0"/>
              </a:rPr>
              <a:t>агрегатор</a:t>
            </a:r>
            <a:r>
              <a:rPr lang="ru-RU" b="1" dirty="0" smtClean="0">
                <a:solidFill>
                  <a:schemeClr val="tx2"/>
                </a:solidFill>
                <a:latin typeface="Arial" panose="020B0604020202020204" pitchFamily="34" charset="0"/>
                <a:cs typeface="Arial" panose="020B0604020202020204" pitchFamily="34" charset="0"/>
              </a:rPr>
              <a:t> образовательных ресурсов региона</a:t>
            </a:r>
            <a:endParaRPr lang="ru-RU"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180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5EF1ED40-EA82-49E7-BFB4-645C34A24E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0250" y="31043"/>
            <a:ext cx="2571750" cy="6826957"/>
          </a:xfrm>
          <a:prstGeom prst="rect">
            <a:avLst/>
          </a:prstGeom>
        </p:spPr>
      </p:pic>
      <p:sp>
        <p:nvSpPr>
          <p:cNvPr id="18" name="Прямоугольник 17"/>
          <p:cNvSpPr/>
          <p:nvPr/>
        </p:nvSpPr>
        <p:spPr>
          <a:xfrm>
            <a:off x="10278489" y="881764"/>
            <a:ext cx="1070042" cy="980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ятиугольник 25"/>
          <p:cNvSpPr/>
          <p:nvPr/>
        </p:nvSpPr>
        <p:spPr>
          <a:xfrm>
            <a:off x="165370" y="3359077"/>
            <a:ext cx="2934383" cy="494782"/>
          </a:xfrm>
          <a:prstGeom prst="homePlate">
            <a:avLst>
              <a:gd name="adj" fmla="val 36238"/>
            </a:avLst>
          </a:prstGeom>
          <a:pattFill prst="pct5">
            <a:fgClr>
              <a:schemeClr val="accent1"/>
            </a:fgClr>
            <a:bgClr>
              <a:schemeClr val="bg1"/>
            </a:bgClr>
          </a:patt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alpha val="0"/>
                </a:schemeClr>
              </a:solidFill>
            </a:endParaRPr>
          </a:p>
        </p:txBody>
      </p:sp>
      <p:sp>
        <p:nvSpPr>
          <p:cNvPr id="24" name="Пятиугольник 23"/>
          <p:cNvSpPr/>
          <p:nvPr/>
        </p:nvSpPr>
        <p:spPr>
          <a:xfrm>
            <a:off x="165370" y="2835033"/>
            <a:ext cx="2934383" cy="511282"/>
          </a:xfrm>
          <a:prstGeom prst="homePlate">
            <a:avLst>
              <a:gd name="adj" fmla="val 36682"/>
            </a:avLst>
          </a:prstGeom>
          <a:pattFill prst="pct5">
            <a:fgClr>
              <a:schemeClr val="accent1"/>
            </a:fgClr>
            <a:bgClr>
              <a:schemeClr val="bg1"/>
            </a:bgClr>
          </a:patt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ятиугольник 18"/>
          <p:cNvSpPr/>
          <p:nvPr/>
        </p:nvSpPr>
        <p:spPr>
          <a:xfrm>
            <a:off x="173830" y="2029115"/>
            <a:ext cx="2925923" cy="403214"/>
          </a:xfrm>
          <a:prstGeom prst="homePlate">
            <a:avLst/>
          </a:prstGeom>
          <a:pattFill prst="pct5">
            <a:fgClr>
              <a:schemeClr val="accent1"/>
            </a:fgClr>
            <a:bgClr>
              <a:schemeClr val="bg1"/>
            </a:bgClr>
          </a:patt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ятиугольник 24"/>
          <p:cNvSpPr/>
          <p:nvPr/>
        </p:nvSpPr>
        <p:spPr>
          <a:xfrm>
            <a:off x="165370" y="2431383"/>
            <a:ext cx="2934383" cy="389106"/>
          </a:xfrm>
          <a:prstGeom prst="homePlate">
            <a:avLst/>
          </a:prstGeom>
          <a:pattFill prst="pct5">
            <a:fgClr>
              <a:schemeClr val="accent1"/>
            </a:fgClr>
            <a:bgClr>
              <a:schemeClr val="bg1"/>
            </a:bgClr>
          </a:patt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ятиугольник 22"/>
          <p:cNvSpPr/>
          <p:nvPr/>
        </p:nvSpPr>
        <p:spPr>
          <a:xfrm>
            <a:off x="165370" y="3846083"/>
            <a:ext cx="2934383" cy="502001"/>
          </a:xfrm>
          <a:prstGeom prst="homePlate">
            <a:avLst>
              <a:gd name="adj" fmla="val 32560"/>
            </a:avLst>
          </a:prstGeom>
          <a:pattFill prst="pct5">
            <a:fgClr>
              <a:schemeClr val="accent1"/>
            </a:fgClr>
            <a:bgClr>
              <a:schemeClr val="bg1"/>
            </a:bgClr>
          </a:patt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ятиугольник 26"/>
          <p:cNvSpPr/>
          <p:nvPr/>
        </p:nvSpPr>
        <p:spPr>
          <a:xfrm>
            <a:off x="165370" y="4340494"/>
            <a:ext cx="2934383" cy="426059"/>
          </a:xfrm>
          <a:prstGeom prst="homePlate">
            <a:avLst>
              <a:gd name="adj" fmla="val 40867"/>
            </a:avLst>
          </a:prstGeom>
          <a:pattFill prst="pct5">
            <a:fgClr>
              <a:schemeClr val="accent1"/>
            </a:fgClr>
            <a:bgClr>
              <a:schemeClr val="bg1"/>
            </a:bgClr>
          </a:patt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ятиугольник 27"/>
          <p:cNvSpPr/>
          <p:nvPr/>
        </p:nvSpPr>
        <p:spPr>
          <a:xfrm>
            <a:off x="165370" y="4765625"/>
            <a:ext cx="2934383" cy="494968"/>
          </a:xfrm>
          <a:prstGeom prst="homePlate">
            <a:avLst>
              <a:gd name="adj" fmla="val 36243"/>
            </a:avLst>
          </a:prstGeom>
          <a:pattFill prst="pct5">
            <a:fgClr>
              <a:schemeClr val="accent1"/>
            </a:fgClr>
            <a:bgClr>
              <a:schemeClr val="bg1"/>
            </a:bgClr>
          </a:patt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ятиугольник 28"/>
          <p:cNvSpPr/>
          <p:nvPr/>
        </p:nvSpPr>
        <p:spPr>
          <a:xfrm>
            <a:off x="165370" y="5273355"/>
            <a:ext cx="2934383" cy="494968"/>
          </a:xfrm>
          <a:prstGeom prst="homePlate">
            <a:avLst>
              <a:gd name="adj" fmla="val 34278"/>
            </a:avLst>
          </a:prstGeom>
          <a:pattFill prst="pct5">
            <a:fgClr>
              <a:schemeClr val="accent1"/>
            </a:fgClr>
            <a:bgClr>
              <a:schemeClr val="bg1"/>
            </a:bgClr>
          </a:patt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ятиугольник 29"/>
          <p:cNvSpPr/>
          <p:nvPr/>
        </p:nvSpPr>
        <p:spPr>
          <a:xfrm>
            <a:off x="165370" y="5781085"/>
            <a:ext cx="2934383" cy="621668"/>
          </a:xfrm>
          <a:prstGeom prst="homePlate">
            <a:avLst>
              <a:gd name="adj" fmla="val 28093"/>
            </a:avLst>
          </a:prstGeom>
          <a:pattFill prst="pct5">
            <a:fgClr>
              <a:schemeClr val="accent1"/>
            </a:fgClr>
            <a:bgClr>
              <a:schemeClr val="bg1"/>
            </a:bgClr>
          </a:patt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370252898"/>
              </p:ext>
            </p:extLst>
          </p:nvPr>
        </p:nvGraphicFramePr>
        <p:xfrm>
          <a:off x="129181" y="1028314"/>
          <a:ext cx="11219350" cy="5374439"/>
        </p:xfrm>
        <a:graphic>
          <a:graphicData uri="http://schemas.openxmlformats.org/drawingml/2006/table">
            <a:tbl>
              <a:tblPr firstRow="1" bandRow="1">
                <a:tableStyleId>{8799B23B-EC83-4686-B30A-512413B5E67A}</a:tableStyleId>
              </a:tblPr>
              <a:tblGrid>
                <a:gridCol w="2837755">
                  <a:extLst>
                    <a:ext uri="{9D8B030D-6E8A-4147-A177-3AD203B41FA5}">
                      <a16:colId xmlns:a16="http://schemas.microsoft.com/office/drawing/2014/main" xmlns="" val="601080168"/>
                    </a:ext>
                  </a:extLst>
                </a:gridCol>
                <a:gridCol w="700392">
                  <a:extLst>
                    <a:ext uri="{9D8B030D-6E8A-4147-A177-3AD203B41FA5}">
                      <a16:colId xmlns:a16="http://schemas.microsoft.com/office/drawing/2014/main" xmlns="" val="3099444168"/>
                    </a:ext>
                  </a:extLst>
                </a:gridCol>
                <a:gridCol w="700391">
                  <a:extLst>
                    <a:ext uri="{9D8B030D-6E8A-4147-A177-3AD203B41FA5}">
                      <a16:colId xmlns:a16="http://schemas.microsoft.com/office/drawing/2014/main" xmlns="" val="3473577002"/>
                    </a:ext>
                  </a:extLst>
                </a:gridCol>
                <a:gridCol w="671209">
                  <a:extLst>
                    <a:ext uri="{9D8B030D-6E8A-4147-A177-3AD203B41FA5}">
                      <a16:colId xmlns:a16="http://schemas.microsoft.com/office/drawing/2014/main" xmlns="" val="285141839"/>
                    </a:ext>
                  </a:extLst>
                </a:gridCol>
                <a:gridCol w="710119">
                  <a:extLst>
                    <a:ext uri="{9D8B030D-6E8A-4147-A177-3AD203B41FA5}">
                      <a16:colId xmlns:a16="http://schemas.microsoft.com/office/drawing/2014/main" xmlns="" val="2095592395"/>
                    </a:ext>
                  </a:extLst>
                </a:gridCol>
                <a:gridCol w="690664">
                  <a:extLst>
                    <a:ext uri="{9D8B030D-6E8A-4147-A177-3AD203B41FA5}">
                      <a16:colId xmlns:a16="http://schemas.microsoft.com/office/drawing/2014/main" xmlns="" val="642791725"/>
                    </a:ext>
                  </a:extLst>
                </a:gridCol>
                <a:gridCol w="632298">
                  <a:extLst>
                    <a:ext uri="{9D8B030D-6E8A-4147-A177-3AD203B41FA5}">
                      <a16:colId xmlns:a16="http://schemas.microsoft.com/office/drawing/2014/main" xmlns="" val="3873576612"/>
                    </a:ext>
                  </a:extLst>
                </a:gridCol>
                <a:gridCol w="671208">
                  <a:extLst>
                    <a:ext uri="{9D8B030D-6E8A-4147-A177-3AD203B41FA5}">
                      <a16:colId xmlns:a16="http://schemas.microsoft.com/office/drawing/2014/main" xmlns="" val="4076401613"/>
                    </a:ext>
                  </a:extLst>
                </a:gridCol>
                <a:gridCol w="719847">
                  <a:extLst>
                    <a:ext uri="{9D8B030D-6E8A-4147-A177-3AD203B41FA5}">
                      <a16:colId xmlns:a16="http://schemas.microsoft.com/office/drawing/2014/main" xmlns="" val="1794319366"/>
                    </a:ext>
                  </a:extLst>
                </a:gridCol>
                <a:gridCol w="758757">
                  <a:extLst>
                    <a:ext uri="{9D8B030D-6E8A-4147-A177-3AD203B41FA5}">
                      <a16:colId xmlns:a16="http://schemas.microsoft.com/office/drawing/2014/main" xmlns="" val="1699219110"/>
                    </a:ext>
                  </a:extLst>
                </a:gridCol>
                <a:gridCol w="719847">
                  <a:extLst>
                    <a:ext uri="{9D8B030D-6E8A-4147-A177-3AD203B41FA5}">
                      <a16:colId xmlns:a16="http://schemas.microsoft.com/office/drawing/2014/main" xmlns="" val="1247553059"/>
                    </a:ext>
                  </a:extLst>
                </a:gridCol>
                <a:gridCol w="729575">
                  <a:extLst>
                    <a:ext uri="{9D8B030D-6E8A-4147-A177-3AD203B41FA5}">
                      <a16:colId xmlns:a16="http://schemas.microsoft.com/office/drawing/2014/main" xmlns="" val="3129954059"/>
                    </a:ext>
                  </a:extLst>
                </a:gridCol>
                <a:gridCol w="677288">
                  <a:extLst>
                    <a:ext uri="{9D8B030D-6E8A-4147-A177-3AD203B41FA5}">
                      <a16:colId xmlns:a16="http://schemas.microsoft.com/office/drawing/2014/main" xmlns="" val="147881132"/>
                    </a:ext>
                  </a:extLst>
                </a:gridCol>
              </a:tblGrid>
              <a:tr h="1006356">
                <a:tc>
                  <a:txBody>
                    <a:bodyPr/>
                    <a:lstStyle/>
                    <a:p>
                      <a:endParaRPr lang="ru-RU" dirty="0"/>
                    </a:p>
                  </a:txBody>
                  <a:tcPr>
                    <a:lnL w="12700" cmpd="sng">
                      <a:noFill/>
                    </a:lnL>
                    <a:lnR w="12700" cap="flat" cmpd="sng" algn="ctr">
                      <a:solidFill>
                        <a:schemeClr val="bg1">
                          <a:lumMod val="6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0" dirty="0" smtClean="0">
                          <a:solidFill>
                            <a:schemeClr val="bg2">
                              <a:lumMod val="50000"/>
                            </a:schemeClr>
                          </a:solidFill>
                        </a:rPr>
                        <a:t>январь</a:t>
                      </a:r>
                      <a:endParaRPr lang="ru-RU" b="0" dirty="0">
                        <a:solidFill>
                          <a:schemeClr val="bg2">
                            <a:lumMod val="50000"/>
                          </a:schemeClr>
                        </a:solidFill>
                      </a:endParaRPr>
                    </a:p>
                  </a:txBody>
                  <a:tcPr vert="vert27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pPr algn="ctr"/>
                      <a:r>
                        <a:rPr lang="ru-RU" b="0" dirty="0" smtClean="0">
                          <a:solidFill>
                            <a:schemeClr val="bg2">
                              <a:lumMod val="50000"/>
                            </a:schemeClr>
                          </a:solidFill>
                        </a:rPr>
                        <a:t>февраль</a:t>
                      </a:r>
                      <a:endParaRPr lang="ru-RU" b="0" dirty="0">
                        <a:solidFill>
                          <a:schemeClr val="bg2">
                            <a:lumMod val="50000"/>
                          </a:schemeClr>
                        </a:solidFill>
                      </a:endParaRPr>
                    </a:p>
                  </a:txBody>
                  <a:tcPr vert="vert270" anchor="ctr">
                    <a:lnL w="12700" cap="flat" cmpd="sng" algn="ctr">
                      <a:solidFill>
                        <a:schemeClr val="bg1">
                          <a:lumMod val="65000"/>
                        </a:schemeClr>
                      </a:solidFill>
                      <a:prstDash val="solid"/>
                      <a:round/>
                      <a:headEnd type="none" w="med" len="med"/>
                      <a:tailEnd type="none" w="med" len="med"/>
                    </a:lnL>
                  </a:tcPr>
                </a:tc>
                <a:tc>
                  <a:txBody>
                    <a:bodyPr/>
                    <a:lstStyle/>
                    <a:p>
                      <a:pPr algn="ctr"/>
                      <a:r>
                        <a:rPr lang="ru-RU" b="0" dirty="0" smtClean="0">
                          <a:solidFill>
                            <a:schemeClr val="bg2">
                              <a:lumMod val="50000"/>
                            </a:schemeClr>
                          </a:solidFill>
                        </a:rPr>
                        <a:t>март</a:t>
                      </a:r>
                      <a:endParaRPr lang="ru-RU" b="0" dirty="0">
                        <a:solidFill>
                          <a:schemeClr val="bg2">
                            <a:lumMod val="50000"/>
                          </a:schemeClr>
                        </a:solidFill>
                      </a:endParaRPr>
                    </a:p>
                  </a:txBody>
                  <a:tcPr vert="vert270" anchor="ctr"/>
                </a:tc>
                <a:tc>
                  <a:txBody>
                    <a:bodyPr/>
                    <a:lstStyle/>
                    <a:p>
                      <a:pPr algn="ctr"/>
                      <a:r>
                        <a:rPr lang="ru-RU" b="0" dirty="0" smtClean="0">
                          <a:solidFill>
                            <a:schemeClr val="bg2">
                              <a:lumMod val="50000"/>
                            </a:schemeClr>
                          </a:solidFill>
                        </a:rPr>
                        <a:t>апрель</a:t>
                      </a:r>
                      <a:endParaRPr lang="ru-RU" b="0" dirty="0">
                        <a:solidFill>
                          <a:schemeClr val="bg2">
                            <a:lumMod val="50000"/>
                          </a:schemeClr>
                        </a:solidFill>
                      </a:endParaRPr>
                    </a:p>
                  </a:txBody>
                  <a:tcPr vert="vert270" anchor="ctr"/>
                </a:tc>
                <a:tc>
                  <a:txBody>
                    <a:bodyPr/>
                    <a:lstStyle/>
                    <a:p>
                      <a:pPr algn="ctr"/>
                      <a:r>
                        <a:rPr lang="ru-RU" b="0" dirty="0" smtClean="0">
                          <a:solidFill>
                            <a:schemeClr val="bg2">
                              <a:lumMod val="50000"/>
                            </a:schemeClr>
                          </a:solidFill>
                        </a:rPr>
                        <a:t>май</a:t>
                      </a:r>
                      <a:endParaRPr lang="ru-RU" b="0" dirty="0">
                        <a:solidFill>
                          <a:schemeClr val="bg2">
                            <a:lumMod val="50000"/>
                          </a:schemeClr>
                        </a:solidFill>
                      </a:endParaRPr>
                    </a:p>
                  </a:txBody>
                  <a:tcPr vert="vert270" anchor="ctr"/>
                </a:tc>
                <a:tc>
                  <a:txBody>
                    <a:bodyPr/>
                    <a:lstStyle/>
                    <a:p>
                      <a:pPr algn="ctr"/>
                      <a:r>
                        <a:rPr lang="ru-RU" b="0" dirty="0" smtClean="0">
                          <a:solidFill>
                            <a:schemeClr val="bg2">
                              <a:lumMod val="50000"/>
                            </a:schemeClr>
                          </a:solidFill>
                        </a:rPr>
                        <a:t>июнь</a:t>
                      </a:r>
                      <a:endParaRPr lang="ru-RU" b="0" dirty="0">
                        <a:solidFill>
                          <a:schemeClr val="bg2">
                            <a:lumMod val="50000"/>
                          </a:schemeClr>
                        </a:solidFill>
                      </a:endParaRPr>
                    </a:p>
                  </a:txBody>
                  <a:tcPr vert="vert270" anchor="ctr"/>
                </a:tc>
                <a:tc>
                  <a:txBody>
                    <a:bodyPr/>
                    <a:lstStyle/>
                    <a:p>
                      <a:pPr algn="ctr"/>
                      <a:r>
                        <a:rPr lang="ru-RU" b="0" dirty="0" smtClean="0">
                          <a:solidFill>
                            <a:schemeClr val="bg2">
                              <a:lumMod val="50000"/>
                            </a:schemeClr>
                          </a:solidFill>
                        </a:rPr>
                        <a:t>июль</a:t>
                      </a:r>
                      <a:endParaRPr lang="ru-RU" b="0" dirty="0">
                        <a:solidFill>
                          <a:schemeClr val="bg2">
                            <a:lumMod val="50000"/>
                          </a:schemeClr>
                        </a:solidFill>
                      </a:endParaRPr>
                    </a:p>
                  </a:txBody>
                  <a:tcPr vert="vert270" anchor="ctr"/>
                </a:tc>
                <a:tc>
                  <a:txBody>
                    <a:bodyPr/>
                    <a:lstStyle/>
                    <a:p>
                      <a:pPr algn="ctr"/>
                      <a:r>
                        <a:rPr lang="ru-RU" b="0" dirty="0" smtClean="0">
                          <a:solidFill>
                            <a:schemeClr val="bg2">
                              <a:lumMod val="50000"/>
                            </a:schemeClr>
                          </a:solidFill>
                        </a:rPr>
                        <a:t>август</a:t>
                      </a:r>
                      <a:endParaRPr lang="ru-RU" b="0" dirty="0">
                        <a:solidFill>
                          <a:schemeClr val="bg2">
                            <a:lumMod val="50000"/>
                          </a:schemeClr>
                        </a:solidFill>
                      </a:endParaRPr>
                    </a:p>
                  </a:txBody>
                  <a:tcPr vert="vert270" anchor="ctr"/>
                </a:tc>
                <a:tc>
                  <a:txBody>
                    <a:bodyPr/>
                    <a:lstStyle/>
                    <a:p>
                      <a:pPr algn="ctr"/>
                      <a:r>
                        <a:rPr lang="ru-RU" b="0" dirty="0" smtClean="0">
                          <a:solidFill>
                            <a:schemeClr val="bg2">
                              <a:lumMod val="50000"/>
                            </a:schemeClr>
                          </a:solidFill>
                        </a:rPr>
                        <a:t>сентябрь</a:t>
                      </a:r>
                      <a:endParaRPr lang="ru-RU" b="0" dirty="0">
                        <a:solidFill>
                          <a:schemeClr val="bg2">
                            <a:lumMod val="50000"/>
                          </a:schemeClr>
                        </a:solidFill>
                      </a:endParaRPr>
                    </a:p>
                  </a:txBody>
                  <a:tcPr vert="vert270" anchor="ctr"/>
                </a:tc>
                <a:tc>
                  <a:txBody>
                    <a:bodyPr/>
                    <a:lstStyle/>
                    <a:p>
                      <a:pPr algn="ctr"/>
                      <a:r>
                        <a:rPr lang="ru-RU" b="0" dirty="0" smtClean="0">
                          <a:solidFill>
                            <a:schemeClr val="bg2">
                              <a:lumMod val="50000"/>
                            </a:schemeClr>
                          </a:solidFill>
                        </a:rPr>
                        <a:t>октябрь</a:t>
                      </a:r>
                      <a:endParaRPr lang="ru-RU" b="0" dirty="0">
                        <a:solidFill>
                          <a:schemeClr val="bg2">
                            <a:lumMod val="50000"/>
                          </a:schemeClr>
                        </a:solidFill>
                      </a:endParaRPr>
                    </a:p>
                  </a:txBody>
                  <a:tcPr vert="vert270" anchor="ctr"/>
                </a:tc>
                <a:tc>
                  <a:txBody>
                    <a:bodyPr/>
                    <a:lstStyle/>
                    <a:p>
                      <a:pPr algn="ctr"/>
                      <a:r>
                        <a:rPr lang="ru-RU" b="0" dirty="0" smtClean="0">
                          <a:solidFill>
                            <a:schemeClr val="bg2">
                              <a:lumMod val="50000"/>
                            </a:schemeClr>
                          </a:solidFill>
                        </a:rPr>
                        <a:t>ноябрь</a:t>
                      </a:r>
                      <a:endParaRPr lang="ru-RU" b="0" dirty="0">
                        <a:solidFill>
                          <a:schemeClr val="bg2">
                            <a:lumMod val="50000"/>
                          </a:schemeClr>
                        </a:solidFill>
                      </a:endParaRPr>
                    </a:p>
                  </a:txBody>
                  <a:tcPr vert="vert270" anchor="ctr"/>
                </a:tc>
                <a:tc>
                  <a:txBody>
                    <a:bodyPr/>
                    <a:lstStyle/>
                    <a:p>
                      <a:pPr algn="ctr"/>
                      <a:r>
                        <a:rPr lang="ru-RU" b="0" dirty="0" smtClean="0">
                          <a:solidFill>
                            <a:schemeClr val="bg2">
                              <a:lumMod val="50000"/>
                            </a:schemeClr>
                          </a:solidFill>
                        </a:rPr>
                        <a:t>декабрь</a:t>
                      </a:r>
                      <a:endParaRPr lang="ru-RU" b="0" dirty="0">
                        <a:solidFill>
                          <a:schemeClr val="bg2">
                            <a:lumMod val="50000"/>
                          </a:schemeClr>
                        </a:solidFill>
                      </a:endParaRPr>
                    </a:p>
                  </a:txBody>
                  <a:tcPr vert="vert270" anchor="ctr"/>
                </a:tc>
                <a:extLst>
                  <a:ext uri="{0D108BD9-81ED-4DB2-BD59-A6C34878D82A}">
                    <a16:rowId xmlns:a16="http://schemas.microsoft.com/office/drawing/2014/main" xmlns="" val="1934574077"/>
                  </a:ext>
                </a:extLst>
              </a:tr>
              <a:tr h="396666">
                <a:tc>
                  <a:txBody>
                    <a:bodyPr/>
                    <a:lstStyle/>
                    <a:p>
                      <a:pPr algn="ctr"/>
                      <a:r>
                        <a:rPr lang="ru-RU" sz="1400" b="1" dirty="0" smtClean="0">
                          <a:solidFill>
                            <a:schemeClr val="tx2">
                              <a:lumMod val="75000"/>
                            </a:schemeClr>
                          </a:solidFill>
                        </a:rPr>
                        <a:t>Ярмарка мастеров</a:t>
                      </a:r>
                      <a:endParaRPr lang="ru-RU" sz="1400" b="1" dirty="0">
                        <a:solidFill>
                          <a:schemeClr val="tx2">
                            <a:lumMod val="75000"/>
                          </a:schemeClr>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pattFill prst="sphere">
                      <a:fgClr>
                        <a:schemeClr val="tx2">
                          <a:lumMod val="75000"/>
                        </a:schemeClr>
                      </a:fgClr>
                      <a:bgClr>
                        <a:schemeClr val="tx2">
                          <a:lumMod val="60000"/>
                          <a:lumOff val="40000"/>
                        </a:schemeClr>
                      </a:bgClr>
                    </a:pattFill>
                  </a:tcPr>
                </a:tc>
                <a:tc>
                  <a:txBody>
                    <a:bodyPr/>
                    <a:lstStyle/>
                    <a:p>
                      <a:endParaRPr lang="ru-RU" dirty="0"/>
                    </a:p>
                  </a:txBody>
                  <a:tcPr>
                    <a:lnL w="12700" cap="flat" cmpd="sng" algn="ctr">
                      <a:solidFill>
                        <a:schemeClr val="bg1">
                          <a:lumMod val="65000"/>
                        </a:schemeClr>
                      </a:solidFill>
                      <a:prstDash val="solid"/>
                      <a:round/>
                      <a:headEnd type="none" w="med" len="med"/>
                      <a:tailEnd type="none" w="med" len="med"/>
                    </a:lnL>
                    <a:pattFill prst="sphere">
                      <a:fgClr>
                        <a:schemeClr val="tx2">
                          <a:lumMod val="75000"/>
                        </a:schemeClr>
                      </a:fgClr>
                      <a:bgClr>
                        <a:schemeClr val="tx2">
                          <a:lumMod val="60000"/>
                          <a:lumOff val="40000"/>
                        </a:schemeClr>
                      </a:bgClr>
                    </a:patt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noFill/>
                  </a:tcPr>
                </a:tc>
                <a:tc>
                  <a:txBody>
                    <a:bodyPr/>
                    <a:lstStyle/>
                    <a:p>
                      <a:endParaRPr lang="ru-RU" dirty="0"/>
                    </a:p>
                  </a:txBody>
                  <a:tcPr>
                    <a:noFill/>
                  </a:tcPr>
                </a:tc>
                <a:tc>
                  <a:txBody>
                    <a:bodyPr/>
                    <a:lstStyle/>
                    <a:p>
                      <a:endParaRPr lang="ru-RU" dirty="0"/>
                    </a:p>
                  </a:txBody>
                  <a:tcPr>
                    <a:no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pattFill prst="sphere">
                      <a:fgClr>
                        <a:schemeClr val="tx2">
                          <a:lumMod val="75000"/>
                        </a:schemeClr>
                      </a:fgClr>
                      <a:bgClr>
                        <a:schemeClr val="tx2">
                          <a:lumMod val="60000"/>
                          <a:lumOff val="40000"/>
                        </a:schemeClr>
                      </a:bgClr>
                    </a:pattFill>
                  </a:tcPr>
                </a:tc>
                <a:extLst>
                  <a:ext uri="{0D108BD9-81ED-4DB2-BD59-A6C34878D82A}">
                    <a16:rowId xmlns:a16="http://schemas.microsoft.com/office/drawing/2014/main" xmlns="" val="3134394757"/>
                  </a:ext>
                </a:extLst>
              </a:tr>
              <a:tr h="416015">
                <a:tc>
                  <a:txBody>
                    <a:bodyPr/>
                    <a:lstStyle/>
                    <a:p>
                      <a:pPr algn="ctr"/>
                      <a:r>
                        <a:rPr lang="ru-RU" sz="1400" b="1" dirty="0" smtClean="0">
                          <a:solidFill>
                            <a:schemeClr val="tx2">
                              <a:lumMod val="75000"/>
                            </a:schemeClr>
                          </a:solidFill>
                        </a:rPr>
                        <a:t>Профильные смены</a:t>
                      </a:r>
                      <a:endParaRPr lang="ru-RU" sz="1400" b="1" dirty="0">
                        <a:solidFill>
                          <a:schemeClr val="tx2">
                            <a:lumMod val="75000"/>
                          </a:schemeClr>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endParaRPr lang="ru-RU" dirty="0"/>
                    </a:p>
                  </a:txBody>
                  <a:tcPr>
                    <a:lnL w="12700" cap="flat" cmpd="sng" algn="ctr">
                      <a:solidFill>
                        <a:schemeClr val="bg1">
                          <a:lumMod val="65000"/>
                        </a:schemeClr>
                      </a:solidFill>
                      <a:prstDash val="solid"/>
                      <a:round/>
                      <a:headEnd type="none" w="med" len="med"/>
                      <a:tailEnd type="none" w="med" len="med"/>
                    </a:lnL>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xmlns="" val="3386906262"/>
                  </a:ext>
                </a:extLst>
              </a:tr>
              <a:tr h="515343">
                <a:tc>
                  <a:txBody>
                    <a:bodyPr/>
                    <a:lstStyle/>
                    <a:p>
                      <a:pPr algn="ctr"/>
                      <a:r>
                        <a:rPr lang="ru-RU" sz="1400" b="1" dirty="0" err="1" smtClean="0">
                          <a:solidFill>
                            <a:schemeClr val="tx2">
                              <a:lumMod val="75000"/>
                            </a:schemeClr>
                          </a:solidFill>
                        </a:rPr>
                        <a:t>Профориентационный</a:t>
                      </a:r>
                      <a:r>
                        <a:rPr lang="ru-RU" sz="1400" b="1" dirty="0" smtClean="0">
                          <a:solidFill>
                            <a:schemeClr val="tx2">
                              <a:lumMod val="75000"/>
                            </a:schemeClr>
                          </a:solidFill>
                        </a:rPr>
                        <a:t> фестиваль «МАЯК»</a:t>
                      </a:r>
                      <a:endParaRPr lang="ru-RU" sz="1400" b="1" dirty="0">
                        <a:solidFill>
                          <a:schemeClr val="tx2">
                            <a:lumMod val="75000"/>
                          </a:schemeClr>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endParaRPr lang="ru-RU" dirty="0"/>
                    </a:p>
                  </a:txBody>
                  <a:tcPr>
                    <a:lnL w="12700" cap="flat" cmpd="sng" algn="ctr">
                      <a:solidFill>
                        <a:schemeClr val="bg1">
                          <a:lumMod val="65000"/>
                        </a:schemeClr>
                      </a:solidFill>
                      <a:prstDash val="solid"/>
                      <a:round/>
                      <a:headEnd type="none" w="med" len="med"/>
                      <a:tailEnd type="none" w="med" len="med"/>
                    </a:lnL>
                    <a:noFill/>
                  </a:tcPr>
                </a:tc>
                <a:tc>
                  <a:txBody>
                    <a:bodyPr/>
                    <a:lstStyle/>
                    <a:p>
                      <a:endParaRPr lang="ru-RU" dirty="0"/>
                    </a:p>
                  </a:txBody>
                  <a:tcPr>
                    <a:noFill/>
                  </a:tcPr>
                </a:tc>
                <a:tc>
                  <a:txBody>
                    <a:bodyPr/>
                    <a:lstStyle/>
                    <a:p>
                      <a:endParaRPr lang="ru-RU" dirty="0"/>
                    </a:p>
                  </a:txBody>
                  <a:tcPr>
                    <a:no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noFill/>
                  </a:tcPr>
                </a:tc>
                <a:tc>
                  <a:txBody>
                    <a:bodyPr/>
                    <a:lstStyle/>
                    <a:p>
                      <a:endParaRPr lang="ru-RU" dirty="0"/>
                    </a:p>
                  </a:txBody>
                  <a:tcPr>
                    <a:noFill/>
                  </a:tcPr>
                </a:tc>
                <a:tc>
                  <a:txBody>
                    <a:bodyPr/>
                    <a:lstStyle/>
                    <a:p>
                      <a:endParaRPr lang="ru-RU" dirty="0"/>
                    </a:p>
                  </a:txBody>
                  <a:tcPr>
                    <a:noFill/>
                  </a:tcPr>
                </a:tc>
                <a:tc>
                  <a:txBody>
                    <a:bodyPr/>
                    <a:lstStyle/>
                    <a:p>
                      <a:endParaRPr lang="ru-RU" dirty="0"/>
                    </a:p>
                  </a:txBody>
                  <a:tcPr>
                    <a:noFill/>
                  </a:tcPr>
                </a:tc>
                <a:tc>
                  <a:txBody>
                    <a:bodyPr/>
                    <a:lstStyle/>
                    <a:p>
                      <a:endParaRPr lang="ru-RU" dirty="0"/>
                    </a:p>
                  </a:txBody>
                  <a:tcPr>
                    <a:noFill/>
                  </a:tcPr>
                </a:tc>
                <a:tc>
                  <a:txBody>
                    <a:bodyPr/>
                    <a:lstStyle/>
                    <a:p>
                      <a:endParaRPr lang="ru-RU" dirty="0"/>
                    </a:p>
                  </a:txBody>
                  <a:tcPr>
                    <a:noFill/>
                  </a:tcPr>
                </a:tc>
                <a:tc>
                  <a:txBody>
                    <a:bodyPr/>
                    <a:lstStyle/>
                    <a:p>
                      <a:endParaRPr lang="ru-RU" dirty="0"/>
                    </a:p>
                  </a:txBody>
                  <a:tcPr>
                    <a:noFill/>
                  </a:tcPr>
                </a:tc>
                <a:extLst>
                  <a:ext uri="{0D108BD9-81ED-4DB2-BD59-A6C34878D82A}">
                    <a16:rowId xmlns:a16="http://schemas.microsoft.com/office/drawing/2014/main" xmlns="" val="3949902029"/>
                  </a:ext>
                </a:extLst>
              </a:tr>
              <a:tr h="533970">
                <a:tc>
                  <a:txBody>
                    <a:bodyPr/>
                    <a:lstStyle/>
                    <a:p>
                      <a:pPr algn="ctr"/>
                      <a:r>
                        <a:rPr lang="ru-RU" sz="1400" b="1" dirty="0" smtClean="0">
                          <a:solidFill>
                            <a:schemeClr val="tx2">
                              <a:lumMod val="75000"/>
                            </a:schemeClr>
                          </a:solidFill>
                        </a:rPr>
                        <a:t>Конкурсы профориентационной направленности</a:t>
                      </a:r>
                      <a:endParaRPr lang="ru-RU" sz="1400" b="1" dirty="0">
                        <a:solidFill>
                          <a:schemeClr val="tx2">
                            <a:lumMod val="75000"/>
                          </a:schemeClr>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pattFill prst="sphere">
                      <a:fgClr>
                        <a:schemeClr val="tx2">
                          <a:lumMod val="75000"/>
                        </a:schemeClr>
                      </a:fgClr>
                      <a:bgClr>
                        <a:schemeClr val="tx2">
                          <a:lumMod val="60000"/>
                          <a:lumOff val="40000"/>
                        </a:schemeClr>
                      </a:bgClr>
                    </a:pattFill>
                  </a:tcPr>
                </a:tc>
                <a:tc>
                  <a:txBody>
                    <a:bodyPr/>
                    <a:lstStyle/>
                    <a:p>
                      <a:endParaRPr lang="ru-RU" dirty="0"/>
                    </a:p>
                  </a:txBody>
                  <a:tcPr>
                    <a:lnL w="12700" cap="flat" cmpd="sng" algn="ctr">
                      <a:solidFill>
                        <a:schemeClr val="bg1">
                          <a:lumMod val="65000"/>
                        </a:schemeClr>
                      </a:solidFill>
                      <a:prstDash val="solid"/>
                      <a:round/>
                      <a:headEnd type="none" w="med" len="med"/>
                      <a:tailEnd type="none" w="med" len="med"/>
                    </a:lnL>
                    <a:pattFill prst="sphere">
                      <a:fgClr>
                        <a:schemeClr val="tx2">
                          <a:lumMod val="75000"/>
                        </a:schemeClr>
                      </a:fgClr>
                      <a:bgClr>
                        <a:schemeClr val="tx2">
                          <a:lumMod val="60000"/>
                          <a:lumOff val="40000"/>
                        </a:schemeClr>
                      </a:bgClr>
                    </a:patt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pattFill prst="sphere">
                      <a:fgClr>
                        <a:schemeClr val="tx2">
                          <a:lumMod val="75000"/>
                        </a:schemeClr>
                      </a:fgClr>
                      <a:bgClr>
                        <a:schemeClr val="tx2">
                          <a:lumMod val="60000"/>
                          <a:lumOff val="40000"/>
                        </a:schemeClr>
                      </a:bgClr>
                    </a:pattFill>
                  </a:tcPr>
                </a:tc>
                <a:extLst>
                  <a:ext uri="{0D108BD9-81ED-4DB2-BD59-A6C34878D82A}">
                    <a16:rowId xmlns:a16="http://schemas.microsoft.com/office/drawing/2014/main" xmlns="" val="178729569"/>
                  </a:ext>
                </a:extLst>
              </a:tr>
              <a:tr h="440525">
                <a:tc>
                  <a:txBody>
                    <a:bodyPr/>
                    <a:lstStyle/>
                    <a:p>
                      <a:pPr algn="ctr"/>
                      <a:r>
                        <a:rPr lang="ru-RU" sz="1400" b="1" dirty="0" smtClean="0">
                          <a:solidFill>
                            <a:schemeClr val="tx2">
                              <a:lumMod val="75000"/>
                            </a:schemeClr>
                          </a:solidFill>
                        </a:rPr>
                        <a:t>Тематические дни в</a:t>
                      </a:r>
                      <a:r>
                        <a:rPr lang="ru-RU" sz="1400" b="1" baseline="0" dirty="0" smtClean="0">
                          <a:solidFill>
                            <a:schemeClr val="tx2">
                              <a:lumMod val="75000"/>
                            </a:schemeClr>
                          </a:solidFill>
                        </a:rPr>
                        <a:t> ЦОПП</a:t>
                      </a:r>
                      <a:endParaRPr lang="ru-RU" sz="1400" b="1" dirty="0">
                        <a:solidFill>
                          <a:schemeClr val="tx2">
                            <a:lumMod val="75000"/>
                          </a:schemeClr>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endParaRPr lang="ru-RU" dirty="0"/>
                    </a:p>
                  </a:txBody>
                  <a:tcPr>
                    <a:lnL w="12700" cap="flat" cmpd="sng" algn="ctr">
                      <a:solidFill>
                        <a:schemeClr val="bg1">
                          <a:lumMod val="65000"/>
                        </a:schemeClr>
                      </a:solidFill>
                      <a:prstDash val="solid"/>
                      <a:round/>
                      <a:headEnd type="none" w="med" len="med"/>
                      <a:tailEnd type="none" w="med" len="med"/>
                    </a:lnL>
                    <a:no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noFill/>
                  </a:tcPr>
                </a:tc>
                <a:tc>
                  <a:txBody>
                    <a:bodyPr/>
                    <a:lstStyle/>
                    <a:p>
                      <a:endParaRPr lang="ru-RU" dirty="0"/>
                    </a:p>
                  </a:txBody>
                  <a:tcPr>
                    <a:no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noFill/>
                  </a:tcPr>
                </a:tc>
                <a:tc>
                  <a:txBody>
                    <a:bodyPr/>
                    <a:lstStyle/>
                    <a:p>
                      <a:endParaRPr lang="ru-RU" dirty="0"/>
                    </a:p>
                  </a:txBody>
                  <a:tcPr>
                    <a:no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noFill/>
                  </a:tcPr>
                </a:tc>
                <a:tc>
                  <a:txBody>
                    <a:bodyPr/>
                    <a:lstStyle/>
                    <a:p>
                      <a:endParaRPr lang="ru-RU" dirty="0"/>
                    </a:p>
                  </a:txBody>
                  <a:tcPr>
                    <a:noFill/>
                  </a:tcPr>
                </a:tc>
                <a:tc>
                  <a:txBody>
                    <a:bodyPr/>
                    <a:lstStyle/>
                    <a:p>
                      <a:endParaRPr lang="ru-RU" dirty="0"/>
                    </a:p>
                  </a:txBody>
                  <a:tcPr>
                    <a:pattFill prst="sphere">
                      <a:fgClr>
                        <a:schemeClr val="tx2">
                          <a:lumMod val="75000"/>
                        </a:schemeClr>
                      </a:fgClr>
                      <a:bgClr>
                        <a:schemeClr val="tx2">
                          <a:lumMod val="60000"/>
                          <a:lumOff val="40000"/>
                        </a:schemeClr>
                      </a:bgClr>
                    </a:pattFill>
                  </a:tcPr>
                </a:tc>
                <a:extLst>
                  <a:ext uri="{0D108BD9-81ED-4DB2-BD59-A6C34878D82A}">
                    <a16:rowId xmlns:a16="http://schemas.microsoft.com/office/drawing/2014/main" xmlns="" val="3316976095"/>
                  </a:ext>
                </a:extLst>
              </a:tr>
              <a:tr h="464389">
                <a:tc>
                  <a:txBody>
                    <a:bodyPr/>
                    <a:lstStyle/>
                    <a:p>
                      <a:pPr algn="ctr"/>
                      <a:r>
                        <a:rPr lang="ru-RU" sz="1400" b="1" dirty="0" smtClean="0">
                          <a:solidFill>
                            <a:schemeClr val="tx2">
                              <a:lumMod val="75000"/>
                            </a:schemeClr>
                          </a:solidFill>
                        </a:rPr>
                        <a:t>Билет в будущее</a:t>
                      </a:r>
                      <a:endParaRPr lang="ru-RU" sz="1400" b="1" dirty="0">
                        <a:solidFill>
                          <a:schemeClr val="tx2">
                            <a:lumMod val="75000"/>
                          </a:schemeClr>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endParaRPr lang="ru-RU" dirty="0"/>
                    </a:p>
                  </a:txBody>
                  <a:tcPr>
                    <a:lnL w="12700" cap="flat" cmpd="sng" algn="ctr">
                      <a:solidFill>
                        <a:schemeClr val="bg1">
                          <a:lumMod val="65000"/>
                        </a:schemeClr>
                      </a:solidFill>
                      <a:prstDash val="solid"/>
                      <a:round/>
                      <a:headEnd type="none" w="med" len="med"/>
                      <a:tailEnd type="none" w="med" len="med"/>
                    </a:lnL>
                  </a:tcPr>
                </a:tc>
                <a:tc>
                  <a:txBody>
                    <a:bodyPr/>
                    <a:lstStyle/>
                    <a:p>
                      <a:endParaRPr lang="ru-RU"/>
                    </a:p>
                  </a:txBody>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pattFill prst="sphere">
                      <a:fgClr>
                        <a:schemeClr val="tx2">
                          <a:lumMod val="75000"/>
                        </a:schemeClr>
                      </a:fgClr>
                      <a:bgClr>
                        <a:schemeClr val="tx2">
                          <a:lumMod val="60000"/>
                          <a:lumOff val="40000"/>
                        </a:schemeClr>
                      </a:bgClr>
                    </a:pattFill>
                  </a:tcPr>
                </a:tc>
                <a:tc>
                  <a:txBody>
                    <a:bodyPr/>
                    <a:lstStyle/>
                    <a:p>
                      <a:endParaRPr lang="ru-RU" dirty="0"/>
                    </a:p>
                  </a:txBody>
                  <a:tcPr>
                    <a:pattFill prst="sphere">
                      <a:fgClr>
                        <a:schemeClr val="tx2">
                          <a:lumMod val="75000"/>
                        </a:schemeClr>
                      </a:fgClr>
                      <a:bgClr>
                        <a:schemeClr val="tx2">
                          <a:lumMod val="60000"/>
                          <a:lumOff val="40000"/>
                        </a:schemeClr>
                      </a:bgClr>
                    </a:pattFill>
                  </a:tcPr>
                </a:tc>
                <a:extLst>
                  <a:ext uri="{0D108BD9-81ED-4DB2-BD59-A6C34878D82A}">
                    <a16:rowId xmlns:a16="http://schemas.microsoft.com/office/drawing/2014/main" xmlns="" val="26798626"/>
                  </a:ext>
                </a:extLst>
              </a:tr>
              <a:tr h="512763">
                <a:tc>
                  <a:txBody>
                    <a:bodyPr/>
                    <a:lstStyle/>
                    <a:p>
                      <a:pPr algn="ctr"/>
                      <a:r>
                        <a:rPr lang="ru-RU" sz="1400" b="1" dirty="0" smtClean="0">
                          <a:solidFill>
                            <a:schemeClr val="tx2">
                              <a:lumMod val="75000"/>
                            </a:schemeClr>
                          </a:solidFill>
                        </a:rPr>
                        <a:t>Фестиваль рабочих</a:t>
                      </a:r>
                      <a:r>
                        <a:rPr lang="ru-RU" sz="1400" b="1" baseline="0" dirty="0" smtClean="0">
                          <a:solidFill>
                            <a:schemeClr val="tx2">
                              <a:lumMod val="75000"/>
                            </a:schemeClr>
                          </a:solidFill>
                        </a:rPr>
                        <a:t> профессий</a:t>
                      </a:r>
                      <a:endParaRPr lang="ru-RU" sz="1400" b="1" dirty="0">
                        <a:solidFill>
                          <a:schemeClr val="tx2">
                            <a:lumMod val="75000"/>
                          </a:schemeClr>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pattFill prst="sphere">
                      <a:fgClr>
                        <a:schemeClr val="tx2">
                          <a:lumMod val="75000"/>
                        </a:schemeClr>
                      </a:fgClr>
                      <a:bgClr>
                        <a:schemeClr val="tx2">
                          <a:lumMod val="60000"/>
                          <a:lumOff val="40000"/>
                        </a:schemeClr>
                      </a:bgClr>
                    </a:pattFill>
                  </a:tcPr>
                </a:tc>
                <a:tc>
                  <a:txBody>
                    <a:bodyPr/>
                    <a:lstStyle/>
                    <a:p>
                      <a:endParaRPr lang="ru-RU" dirty="0"/>
                    </a:p>
                  </a:txBody>
                  <a:tcPr>
                    <a:lnL w="12700" cap="flat" cmpd="sng" algn="ctr">
                      <a:solidFill>
                        <a:schemeClr val="bg1">
                          <a:lumMod val="65000"/>
                        </a:schemeClr>
                      </a:solidFill>
                      <a:prstDash val="solid"/>
                      <a:round/>
                      <a:headEnd type="none" w="med" len="med"/>
                      <a:tailEnd type="none" w="med" len="med"/>
                    </a:lnL>
                    <a:pattFill prst="sphere">
                      <a:fgClr>
                        <a:schemeClr val="tx2">
                          <a:lumMod val="75000"/>
                        </a:schemeClr>
                      </a:fgClr>
                      <a:bgClr>
                        <a:schemeClr val="tx2">
                          <a:lumMod val="60000"/>
                          <a:lumOff val="40000"/>
                        </a:schemeClr>
                      </a:bgClr>
                    </a:pattFill>
                  </a:tcPr>
                </a:tc>
                <a:tc>
                  <a:txBody>
                    <a:bodyPr/>
                    <a:lstStyle/>
                    <a:p>
                      <a:endParaRPr lang="ru-RU" dirty="0"/>
                    </a:p>
                  </a:txBody>
                  <a:tcPr>
                    <a:noFill/>
                  </a:tcPr>
                </a:tc>
                <a:tc>
                  <a:txBody>
                    <a:bodyPr/>
                    <a:lstStyle/>
                    <a:p>
                      <a:endParaRPr lang="ru-RU" dirty="0"/>
                    </a:p>
                  </a:txBody>
                  <a:tcPr>
                    <a:noFill/>
                  </a:tcPr>
                </a:tc>
                <a:tc>
                  <a:txBody>
                    <a:bodyPr/>
                    <a:lstStyle/>
                    <a:p>
                      <a:endParaRPr lang="ru-RU" dirty="0"/>
                    </a:p>
                  </a:txBody>
                  <a:tcPr>
                    <a:noFill/>
                  </a:tcPr>
                </a:tc>
                <a:tc>
                  <a:txBody>
                    <a:bodyPr/>
                    <a:lstStyle/>
                    <a:p>
                      <a:endParaRPr lang="ru-RU" dirty="0"/>
                    </a:p>
                  </a:txBody>
                  <a:tcPr>
                    <a:noFill/>
                  </a:tcPr>
                </a:tc>
                <a:tc>
                  <a:txBody>
                    <a:bodyPr/>
                    <a:lstStyle/>
                    <a:p>
                      <a:endParaRPr lang="ru-RU" dirty="0"/>
                    </a:p>
                  </a:txBody>
                  <a:tcPr>
                    <a:noFill/>
                  </a:tcPr>
                </a:tc>
                <a:tc>
                  <a:txBody>
                    <a:bodyPr/>
                    <a:lstStyle/>
                    <a:p>
                      <a:endParaRPr lang="ru-RU" dirty="0"/>
                    </a:p>
                  </a:txBody>
                  <a:tcPr>
                    <a:noFill/>
                  </a:tcPr>
                </a:tc>
                <a:tc>
                  <a:txBody>
                    <a:bodyPr/>
                    <a:lstStyle/>
                    <a:p>
                      <a:endParaRPr lang="ru-RU" dirty="0"/>
                    </a:p>
                  </a:txBody>
                  <a:tcPr>
                    <a:noFill/>
                  </a:tcPr>
                </a:tc>
                <a:tc>
                  <a:txBody>
                    <a:bodyPr/>
                    <a:lstStyle/>
                    <a:p>
                      <a:endParaRPr lang="ru-RU" dirty="0"/>
                    </a:p>
                  </a:txBody>
                  <a:tcPr>
                    <a:noFill/>
                  </a:tcPr>
                </a:tc>
                <a:tc>
                  <a:txBody>
                    <a:bodyPr/>
                    <a:lstStyle/>
                    <a:p>
                      <a:endParaRPr lang="ru-RU" dirty="0"/>
                    </a:p>
                  </a:txBody>
                  <a:tcPr>
                    <a:noFill/>
                  </a:tcPr>
                </a:tc>
                <a:tc>
                  <a:txBody>
                    <a:bodyPr/>
                    <a:lstStyle/>
                    <a:p>
                      <a:endParaRPr lang="ru-RU" dirty="0"/>
                    </a:p>
                  </a:txBody>
                  <a:tcPr>
                    <a:noFill/>
                  </a:tcPr>
                </a:tc>
                <a:extLst>
                  <a:ext uri="{0D108BD9-81ED-4DB2-BD59-A6C34878D82A}">
                    <a16:rowId xmlns:a16="http://schemas.microsoft.com/office/drawing/2014/main" xmlns="" val="846703278"/>
                  </a:ext>
                </a:extLst>
              </a:tr>
              <a:tr h="483739">
                <a:tc>
                  <a:txBody>
                    <a:bodyPr/>
                    <a:lstStyle/>
                    <a:p>
                      <a:pPr algn="ctr"/>
                      <a:r>
                        <a:rPr lang="ru-RU" sz="1400" b="1" dirty="0" smtClean="0">
                          <a:solidFill>
                            <a:schemeClr val="tx2">
                              <a:lumMod val="75000"/>
                            </a:schemeClr>
                          </a:solidFill>
                        </a:rPr>
                        <a:t>Тест-драйв профессий</a:t>
                      </a:r>
                      <a:endParaRPr lang="ru-RU" sz="1400" b="1" dirty="0">
                        <a:solidFill>
                          <a:schemeClr val="tx2">
                            <a:lumMod val="75000"/>
                          </a:schemeClr>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endParaRPr lang="ru-RU" dirty="0"/>
                    </a:p>
                  </a:txBody>
                  <a:tcPr>
                    <a:lnL w="12700" cap="flat" cmpd="sng" algn="ctr">
                      <a:solidFill>
                        <a:schemeClr val="bg1">
                          <a:lumMod val="65000"/>
                        </a:schemeClr>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endParaRPr lang="ru-RU" dirty="0"/>
                    </a:p>
                  </a:txBody>
                  <a:tcPr>
                    <a:lnB w="12700" cap="flat" cmpd="sng" algn="ctr">
                      <a:noFill/>
                      <a:prstDash val="solid"/>
                      <a:round/>
                      <a:headEnd type="none" w="med" len="med"/>
                      <a:tailEnd type="none" w="med" len="med"/>
                    </a:lnB>
                    <a:pattFill prst="sphere">
                      <a:fgClr>
                        <a:schemeClr val="tx2">
                          <a:lumMod val="75000"/>
                        </a:schemeClr>
                      </a:fgClr>
                      <a:bgClr>
                        <a:schemeClr val="tx2">
                          <a:lumMod val="60000"/>
                          <a:lumOff val="40000"/>
                        </a:schemeClr>
                      </a:bgClr>
                    </a:pattFill>
                  </a:tcPr>
                </a:tc>
                <a:tc>
                  <a:txBody>
                    <a:bodyPr/>
                    <a:lstStyle/>
                    <a:p>
                      <a:endParaRPr lang="ru-RU" dirty="0"/>
                    </a:p>
                  </a:txBody>
                  <a:tcPr>
                    <a:lnB w="12700" cap="flat" cmpd="sng" algn="ctr">
                      <a:noFill/>
                      <a:prstDash val="solid"/>
                      <a:round/>
                      <a:headEnd type="none" w="med" len="med"/>
                      <a:tailEnd type="none" w="med" len="med"/>
                    </a:lnB>
                    <a:pattFill prst="sphere">
                      <a:fgClr>
                        <a:schemeClr val="tx2">
                          <a:lumMod val="75000"/>
                        </a:schemeClr>
                      </a:fgClr>
                      <a:bgClr>
                        <a:schemeClr val="tx2">
                          <a:lumMod val="60000"/>
                          <a:lumOff val="40000"/>
                        </a:schemeClr>
                      </a:bgClr>
                    </a:pattFill>
                  </a:tcPr>
                </a:tc>
                <a:tc>
                  <a:txBody>
                    <a:bodyPr/>
                    <a:lstStyle/>
                    <a:p>
                      <a:endParaRPr lang="ru-RU" dirty="0"/>
                    </a:p>
                  </a:txBody>
                  <a:tcPr>
                    <a:lnB w="12700" cap="flat" cmpd="sng" algn="ctr">
                      <a:noFill/>
                      <a:prstDash val="solid"/>
                      <a:round/>
                      <a:headEnd type="none" w="med" len="med"/>
                      <a:tailEnd type="none" w="med" len="med"/>
                    </a:lnB>
                  </a:tcPr>
                </a:tc>
                <a:tc>
                  <a:txBody>
                    <a:bodyPr/>
                    <a:lstStyle/>
                    <a:p>
                      <a:endParaRPr lang="ru-RU" dirty="0"/>
                    </a:p>
                  </a:txBody>
                  <a:tcPr>
                    <a:lnB w="12700" cap="flat" cmpd="sng" algn="ctr">
                      <a:noFill/>
                      <a:prstDash val="solid"/>
                      <a:round/>
                      <a:headEnd type="none" w="med" len="med"/>
                      <a:tailEnd type="none" w="med" len="med"/>
                    </a:lnB>
                  </a:tcPr>
                </a:tc>
                <a:tc>
                  <a:txBody>
                    <a:bodyPr/>
                    <a:lstStyle/>
                    <a:p>
                      <a:endParaRPr lang="ru-RU"/>
                    </a:p>
                  </a:txBody>
                  <a:tcPr>
                    <a:lnB w="12700" cap="flat" cmpd="sng" algn="ctr">
                      <a:noFill/>
                      <a:prstDash val="solid"/>
                      <a:round/>
                      <a:headEnd type="none" w="med" len="med"/>
                      <a:tailEnd type="none" w="med" len="med"/>
                    </a:lnB>
                  </a:tcPr>
                </a:tc>
                <a:tc>
                  <a:txBody>
                    <a:bodyPr/>
                    <a:lstStyle/>
                    <a:p>
                      <a:endParaRPr lang="ru-RU" dirty="0"/>
                    </a:p>
                  </a:txBody>
                  <a:tcPr>
                    <a:lnB w="12700" cap="flat" cmpd="sng" algn="ctr">
                      <a:noFill/>
                      <a:prstDash val="solid"/>
                      <a:round/>
                      <a:headEnd type="none" w="med" len="med"/>
                      <a:tailEnd type="none" w="med" len="med"/>
                    </a:lnB>
                  </a:tcPr>
                </a:tc>
                <a:tc>
                  <a:txBody>
                    <a:bodyPr/>
                    <a:lstStyle/>
                    <a:p>
                      <a:endParaRPr lang="ru-RU" dirty="0"/>
                    </a:p>
                  </a:txBody>
                  <a:tcPr>
                    <a:lnB w="12700" cap="flat" cmpd="sng" algn="ctr">
                      <a:noFill/>
                      <a:prstDash val="solid"/>
                      <a:round/>
                      <a:headEnd type="none" w="med" len="med"/>
                      <a:tailEnd type="none" w="med" len="med"/>
                    </a:lnB>
                  </a:tcPr>
                </a:tc>
                <a:tc>
                  <a:txBody>
                    <a:bodyPr/>
                    <a:lstStyle/>
                    <a:p>
                      <a:endParaRPr lang="ru-RU" dirty="0"/>
                    </a:p>
                  </a:txBody>
                  <a:tcPr>
                    <a:lnB w="12700" cap="flat" cmpd="sng" algn="ctr">
                      <a:noFill/>
                      <a:prstDash val="solid"/>
                      <a:round/>
                      <a:headEnd type="none" w="med" len="med"/>
                      <a:tailEnd type="none" w="med" len="med"/>
                    </a:lnB>
                  </a:tcPr>
                </a:tc>
                <a:tc>
                  <a:txBody>
                    <a:bodyPr/>
                    <a:lstStyle/>
                    <a:p>
                      <a:endParaRPr lang="ru-RU" dirty="0"/>
                    </a:p>
                  </a:txBody>
                  <a:tcPr>
                    <a:lnB w="12700" cap="flat" cmpd="sng" algn="ctr">
                      <a:noFill/>
                      <a:prstDash val="solid"/>
                      <a:round/>
                      <a:headEnd type="none" w="med" len="med"/>
                      <a:tailEnd type="none" w="med" len="med"/>
                    </a:lnB>
                  </a:tcPr>
                </a:tc>
                <a:tc>
                  <a:txBody>
                    <a:bodyPr/>
                    <a:lstStyle/>
                    <a:p>
                      <a:endParaRPr lang="ru-RU"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2757522049"/>
                  </a:ext>
                </a:extLst>
              </a:tr>
              <a:tr h="601856">
                <a:tc>
                  <a:txBody>
                    <a:bodyPr/>
                    <a:lstStyle/>
                    <a:p>
                      <a:pPr algn="ctr"/>
                      <a:r>
                        <a:rPr lang="ru-RU" sz="1400" b="1" dirty="0" smtClean="0">
                          <a:solidFill>
                            <a:schemeClr val="tx2">
                              <a:lumMod val="75000"/>
                            </a:schemeClr>
                          </a:solidFill>
                        </a:rPr>
                        <a:t>Чемпионатное движение (Профессионалы, Абилимпикс)</a:t>
                      </a:r>
                      <a:endParaRPr lang="ru-RU" sz="1400" b="1" dirty="0">
                        <a:solidFill>
                          <a:schemeClr val="tx2">
                            <a:lumMod val="75000"/>
                          </a:schemeClr>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12">
                  <a:txBody>
                    <a:bodyPr/>
                    <a:lstStyle/>
                    <a:p>
                      <a:pPr algn="ctr"/>
                      <a:r>
                        <a:rPr lang="ru-RU" sz="2000" b="1" dirty="0" smtClean="0">
                          <a:solidFill>
                            <a:schemeClr val="bg1"/>
                          </a:solidFill>
                        </a:rPr>
                        <a:t>В соответствии с планом Министерства просвещения РФ</a:t>
                      </a:r>
                      <a:endParaRPr lang="ru-RU" sz="20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pattFill prst="sphere">
                      <a:fgClr>
                        <a:schemeClr val="tx2">
                          <a:lumMod val="75000"/>
                        </a:schemeClr>
                      </a:fgClr>
                      <a:bgClr>
                        <a:schemeClr val="tx2">
                          <a:lumMod val="60000"/>
                          <a:lumOff val="40000"/>
                        </a:schemeClr>
                      </a:bgClr>
                    </a:pattFill>
                  </a:tcPr>
                </a:tc>
                <a:tc hMerge="1">
                  <a:txBody>
                    <a:bodyPr/>
                    <a:lstStyle/>
                    <a:p>
                      <a:endParaRPr lang="ru-RU" dirty="0"/>
                    </a:p>
                  </a:txBody>
                  <a:tcPr>
                    <a:pattFill prst="sphere">
                      <a:fgClr>
                        <a:schemeClr val="accent3">
                          <a:lumMod val="60000"/>
                          <a:lumOff val="40000"/>
                        </a:schemeClr>
                      </a:fgClr>
                      <a:bgClr>
                        <a:schemeClr val="bg1"/>
                      </a:bgClr>
                    </a:pattFill>
                  </a:tcPr>
                </a:tc>
                <a:tc hMerge="1">
                  <a:txBody>
                    <a:bodyPr/>
                    <a:lstStyle/>
                    <a:p>
                      <a:endParaRPr lang="ru-RU" dirty="0"/>
                    </a:p>
                  </a:txBody>
                  <a:tcPr>
                    <a:pattFill prst="sphere">
                      <a:fgClr>
                        <a:schemeClr val="accent3">
                          <a:lumMod val="60000"/>
                          <a:lumOff val="40000"/>
                        </a:schemeClr>
                      </a:fgClr>
                      <a:bgClr>
                        <a:schemeClr val="bg1"/>
                      </a:bgClr>
                    </a:pattFill>
                  </a:tcPr>
                </a:tc>
                <a:tc hMerge="1">
                  <a:txBody>
                    <a:bodyPr/>
                    <a:lstStyle/>
                    <a:p>
                      <a:endParaRPr lang="ru-RU" dirty="0"/>
                    </a:p>
                  </a:txBody>
                  <a:tcPr>
                    <a:pattFill prst="sphere">
                      <a:fgClr>
                        <a:schemeClr val="accent3">
                          <a:lumMod val="60000"/>
                          <a:lumOff val="40000"/>
                        </a:schemeClr>
                      </a:fgClr>
                      <a:bgClr>
                        <a:schemeClr val="bg1"/>
                      </a:bgClr>
                    </a:pattFill>
                  </a:tcPr>
                </a:tc>
                <a:tc hMerge="1">
                  <a:txBody>
                    <a:bodyPr/>
                    <a:lstStyle/>
                    <a:p>
                      <a:endParaRPr lang="ru-RU" dirty="0"/>
                    </a:p>
                  </a:txBody>
                  <a:tcPr>
                    <a:pattFill prst="sphere">
                      <a:fgClr>
                        <a:schemeClr val="accent3">
                          <a:lumMod val="60000"/>
                          <a:lumOff val="40000"/>
                        </a:schemeClr>
                      </a:fgClr>
                      <a:bgClr>
                        <a:schemeClr val="bg1"/>
                      </a:bgClr>
                    </a:pattFill>
                  </a:tcPr>
                </a:tc>
                <a:tc hMerge="1">
                  <a:txBody>
                    <a:bodyPr/>
                    <a:lstStyle/>
                    <a:p>
                      <a:endParaRPr lang="ru-RU" dirty="0"/>
                    </a:p>
                  </a:txBody>
                  <a:tcPr>
                    <a:pattFill prst="sphere">
                      <a:fgClr>
                        <a:schemeClr val="accent3">
                          <a:lumMod val="60000"/>
                          <a:lumOff val="40000"/>
                        </a:schemeClr>
                      </a:fgClr>
                      <a:bgClr>
                        <a:schemeClr val="bg1"/>
                      </a:bgClr>
                    </a:pattFill>
                  </a:tcPr>
                </a:tc>
                <a:tc hMerge="1">
                  <a:txBody>
                    <a:bodyPr/>
                    <a:lstStyle/>
                    <a:p>
                      <a:endParaRPr lang="ru-RU" dirty="0"/>
                    </a:p>
                  </a:txBody>
                  <a:tcPr>
                    <a:pattFill prst="sphere">
                      <a:fgClr>
                        <a:schemeClr val="accent3">
                          <a:lumMod val="60000"/>
                          <a:lumOff val="40000"/>
                        </a:schemeClr>
                      </a:fgClr>
                      <a:bgClr>
                        <a:schemeClr val="bg1"/>
                      </a:bgClr>
                    </a:pattFill>
                  </a:tcPr>
                </a:tc>
                <a:tc hMerge="1">
                  <a:txBody>
                    <a:bodyPr/>
                    <a:lstStyle/>
                    <a:p>
                      <a:endParaRPr lang="ru-RU" dirty="0"/>
                    </a:p>
                  </a:txBody>
                  <a:tcPr>
                    <a:pattFill prst="sphere">
                      <a:fgClr>
                        <a:schemeClr val="accent3">
                          <a:lumMod val="60000"/>
                          <a:lumOff val="40000"/>
                        </a:schemeClr>
                      </a:fgClr>
                      <a:bgClr>
                        <a:schemeClr val="bg1"/>
                      </a:bgClr>
                    </a:pattFill>
                  </a:tcPr>
                </a:tc>
                <a:tc hMerge="1">
                  <a:txBody>
                    <a:bodyPr/>
                    <a:lstStyle/>
                    <a:p>
                      <a:endParaRPr lang="ru-RU" dirty="0"/>
                    </a:p>
                  </a:txBody>
                  <a:tcPr>
                    <a:pattFill prst="sphere">
                      <a:fgClr>
                        <a:schemeClr val="accent3">
                          <a:lumMod val="60000"/>
                          <a:lumOff val="40000"/>
                        </a:schemeClr>
                      </a:fgClr>
                      <a:bgClr>
                        <a:schemeClr val="bg1"/>
                      </a:bgClr>
                    </a:pattFill>
                  </a:tcPr>
                </a:tc>
                <a:tc hMerge="1">
                  <a:txBody>
                    <a:bodyPr/>
                    <a:lstStyle/>
                    <a:p>
                      <a:endParaRPr lang="ru-RU" dirty="0"/>
                    </a:p>
                  </a:txBody>
                  <a:tcPr>
                    <a:pattFill prst="sphere">
                      <a:fgClr>
                        <a:schemeClr val="accent3">
                          <a:lumMod val="60000"/>
                          <a:lumOff val="40000"/>
                        </a:schemeClr>
                      </a:fgClr>
                      <a:bgClr>
                        <a:schemeClr val="bg1"/>
                      </a:bgClr>
                    </a:pattFill>
                  </a:tcPr>
                </a:tc>
                <a:tc hMerge="1">
                  <a:txBody>
                    <a:bodyPr/>
                    <a:lstStyle/>
                    <a:p>
                      <a:endParaRPr lang="ru-RU" dirty="0"/>
                    </a:p>
                  </a:txBody>
                  <a:tcPr>
                    <a:pattFill prst="sphere">
                      <a:fgClr>
                        <a:schemeClr val="accent3">
                          <a:lumMod val="60000"/>
                          <a:lumOff val="40000"/>
                        </a:schemeClr>
                      </a:fgClr>
                      <a:bgClr>
                        <a:schemeClr val="bg1"/>
                      </a:bgClr>
                    </a:pattFill>
                  </a:tcPr>
                </a:tc>
                <a:tc hMerge="1">
                  <a:txBody>
                    <a:bodyPr/>
                    <a:lstStyle/>
                    <a:p>
                      <a:endParaRPr lang="ru-RU" dirty="0"/>
                    </a:p>
                  </a:txBody>
                  <a:tcPr>
                    <a:pattFill prst="sphere">
                      <a:fgClr>
                        <a:schemeClr val="accent3">
                          <a:lumMod val="60000"/>
                          <a:lumOff val="40000"/>
                        </a:schemeClr>
                      </a:fgClr>
                      <a:bgClr>
                        <a:schemeClr val="bg1"/>
                      </a:bgClr>
                    </a:pattFill>
                  </a:tcPr>
                </a:tc>
                <a:extLst>
                  <a:ext uri="{0D108BD9-81ED-4DB2-BD59-A6C34878D82A}">
                    <a16:rowId xmlns:a16="http://schemas.microsoft.com/office/drawing/2014/main" xmlns="" val="2525468568"/>
                  </a:ext>
                </a:extLst>
              </a:tr>
            </a:tbl>
          </a:graphicData>
        </a:graphic>
      </p:graphicFrame>
      <p:sp>
        <p:nvSpPr>
          <p:cNvPr id="6" name="Прямоугольник 5">
            <a:extLst>
              <a:ext uri="{FF2B5EF4-FFF2-40B4-BE49-F238E27FC236}">
                <a16:creationId xmlns:a16="http://schemas.microsoft.com/office/drawing/2014/main" xmlns="" id="{29E0AE73-52A7-4F40-936F-AF403EB115A2}"/>
              </a:ext>
            </a:extLst>
          </p:cNvPr>
          <p:cNvSpPr/>
          <p:nvPr/>
        </p:nvSpPr>
        <p:spPr bwMode="auto">
          <a:xfrm>
            <a:off x="2884631" y="311457"/>
            <a:ext cx="7814857" cy="523220"/>
          </a:xfrm>
          <a:prstGeom prst="rect">
            <a:avLst/>
          </a:prstGeom>
        </p:spPr>
        <p:txBody>
          <a:bodyPr wrap="square">
            <a:spAutoFit/>
          </a:bodyPr>
          <a:lstStyle/>
          <a:p>
            <a:pPr>
              <a:spcBef>
                <a:spcPts val="600"/>
              </a:spcBef>
              <a:defRPr/>
            </a:pPr>
            <a:r>
              <a:rPr lang="ru-RU" sz="2800" b="1" dirty="0" smtClean="0">
                <a:solidFill>
                  <a:schemeClr val="tx2">
                    <a:lumMod val="75000"/>
                  </a:schemeClr>
                </a:solidFill>
                <a:latin typeface="Arial" panose="020B0604020202020204" pitchFamily="34" charset="0"/>
                <a:cs typeface="Arial" panose="020B0604020202020204" pitchFamily="34" charset="0"/>
              </a:rPr>
              <a:t>ЦОПП для школьников (профориентация)</a:t>
            </a:r>
            <a:endParaRPr lang="ru-RU" sz="2800" b="1" dirty="0">
              <a:solidFill>
                <a:schemeClr val="tx2">
                  <a:lumMod val="75000"/>
                </a:schemeClr>
              </a:solidFill>
              <a:latin typeface="Arial" panose="020B0604020202020204" pitchFamily="34" charset="0"/>
              <a:cs typeface="Arial" panose="020B0604020202020204" pitchFamily="34" charset="0"/>
            </a:endParaRPr>
          </a:p>
        </p:txBody>
      </p:sp>
      <p:pic>
        <p:nvPicPr>
          <p:cNvPr id="10" name="Рисунок 9">
            <a:extLst>
              <a:ext uri="{FF2B5EF4-FFF2-40B4-BE49-F238E27FC236}">
                <a16:creationId xmlns:a16="http://schemas.microsoft.com/office/drawing/2014/main" xmlns="" id="{51E6BF42-15F6-4F09-B68A-A45A39B6C32C}"/>
              </a:ext>
            </a:extLst>
          </p:cNvPr>
          <p:cNvPicPr>
            <a:picLocks noChangeAspect="1"/>
          </p:cNvPicPr>
          <p:nvPr/>
        </p:nvPicPr>
        <p:blipFill>
          <a:blip r:embed="rId3">
            <a:duotone>
              <a:prstClr val="black"/>
              <a:srgbClr val="FF0000">
                <a:tint val="45000"/>
                <a:satMod val="400000"/>
              </a:srgbClr>
            </a:duotone>
          </a:blip>
          <a:stretch/>
        </p:blipFill>
        <p:spPr bwMode="auto">
          <a:xfrm>
            <a:off x="250388" y="284366"/>
            <a:ext cx="2436489" cy="1250709"/>
          </a:xfrm>
          <a:prstGeom prst="rect">
            <a:avLst/>
          </a:prstGeom>
        </p:spPr>
      </p:pic>
      <p:sp>
        <p:nvSpPr>
          <p:cNvPr id="37" name="Равнобедренный треугольник 36"/>
          <p:cNvSpPr/>
          <p:nvPr/>
        </p:nvSpPr>
        <p:spPr>
          <a:xfrm rot="5400000">
            <a:off x="2796934" y="4909398"/>
            <a:ext cx="500509" cy="215121"/>
          </a:xfrm>
          <a:prstGeom prst="triangle">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Равнобедренный треугольник 37"/>
          <p:cNvSpPr/>
          <p:nvPr/>
        </p:nvSpPr>
        <p:spPr>
          <a:xfrm rot="5400000">
            <a:off x="2724601" y="3486143"/>
            <a:ext cx="590178" cy="270117"/>
          </a:xfrm>
          <a:prstGeom prst="triangle">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Равнобедренный треугольник 38"/>
          <p:cNvSpPr/>
          <p:nvPr/>
        </p:nvSpPr>
        <p:spPr>
          <a:xfrm rot="5400000">
            <a:off x="2752098" y="5941116"/>
            <a:ext cx="590178" cy="270117"/>
          </a:xfrm>
          <a:prstGeom prst="triangle">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72623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a:srcRect t="21486" r="50779" b="4162"/>
          <a:stretch/>
        </p:blipFill>
        <p:spPr>
          <a:xfrm>
            <a:off x="14552" y="2906419"/>
            <a:ext cx="2971309" cy="2407184"/>
          </a:xfrm>
          <a:prstGeom prst="rect">
            <a:avLst/>
          </a:prstGeom>
        </p:spPr>
      </p:pic>
      <p:cxnSp>
        <p:nvCxnSpPr>
          <p:cNvPr id="4" name="Прямая соединительная линия 3">
            <a:extLst>
              <a:ext uri="{FF2B5EF4-FFF2-40B4-BE49-F238E27FC236}">
                <a16:creationId xmlns:a16="http://schemas.microsoft.com/office/drawing/2014/main" xmlns="" id="{86996C92-C6FB-4BE7-89D7-F349AA00EB66}"/>
              </a:ext>
            </a:extLst>
          </p:cNvPr>
          <p:cNvCxnSpPr>
            <a:cxnSpLocks/>
          </p:cNvCxnSpPr>
          <p:nvPr/>
        </p:nvCxnSpPr>
        <p:spPr bwMode="auto">
          <a:xfrm>
            <a:off x="2893315" y="508021"/>
            <a:ext cx="49986" cy="360199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Прямоугольник 5">
            <a:extLst>
              <a:ext uri="{FF2B5EF4-FFF2-40B4-BE49-F238E27FC236}">
                <a16:creationId xmlns:a16="http://schemas.microsoft.com/office/drawing/2014/main" xmlns="" id="{29E0AE73-52A7-4F40-936F-AF403EB115A2}"/>
              </a:ext>
            </a:extLst>
          </p:cNvPr>
          <p:cNvSpPr/>
          <p:nvPr/>
        </p:nvSpPr>
        <p:spPr bwMode="auto">
          <a:xfrm>
            <a:off x="3048000" y="172342"/>
            <a:ext cx="6778687" cy="523220"/>
          </a:xfrm>
          <a:prstGeom prst="rect">
            <a:avLst/>
          </a:prstGeom>
        </p:spPr>
        <p:txBody>
          <a:bodyPr wrap="square">
            <a:spAutoFit/>
          </a:bodyPr>
          <a:lstStyle/>
          <a:p>
            <a:pPr>
              <a:spcBef>
                <a:spcPts val="600"/>
              </a:spcBef>
              <a:defRPr/>
            </a:pPr>
            <a:r>
              <a:rPr lang="ru-RU" sz="2800" b="1" dirty="0" smtClean="0">
                <a:solidFill>
                  <a:schemeClr val="tx2">
                    <a:lumMod val="75000"/>
                  </a:schemeClr>
                </a:solidFill>
                <a:latin typeface="Arial" panose="020B0604020202020204" pitchFamily="34" charset="0"/>
                <a:cs typeface="Arial" panose="020B0604020202020204" pitchFamily="34" charset="0"/>
              </a:rPr>
              <a:t>Первая профессия для школьников</a:t>
            </a:r>
            <a:endParaRPr lang="ru-RU" sz="2800" b="1" dirty="0">
              <a:solidFill>
                <a:schemeClr val="tx2">
                  <a:lumMod val="75000"/>
                </a:schemeClr>
              </a:solidFill>
              <a:latin typeface="Arial" panose="020B0604020202020204" pitchFamily="34" charset="0"/>
              <a:cs typeface="Arial" panose="020B0604020202020204" pitchFamily="34" charset="0"/>
            </a:endParaRPr>
          </a:p>
        </p:txBody>
      </p:sp>
      <p:pic>
        <p:nvPicPr>
          <p:cNvPr id="8" name="Рисунок 7">
            <a:extLst>
              <a:ext uri="{FF2B5EF4-FFF2-40B4-BE49-F238E27FC236}">
                <a16:creationId xmlns:a16="http://schemas.microsoft.com/office/drawing/2014/main" xmlns="" id="{5EF1ED40-EA82-49E7-BFB4-645C34A24E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0250" y="0"/>
            <a:ext cx="2571750" cy="6858000"/>
          </a:xfrm>
          <a:prstGeom prst="rect">
            <a:avLst/>
          </a:prstGeom>
        </p:spPr>
      </p:pic>
      <p:pic>
        <p:nvPicPr>
          <p:cNvPr id="10" name="Рисунок 9">
            <a:extLst>
              <a:ext uri="{FF2B5EF4-FFF2-40B4-BE49-F238E27FC236}">
                <a16:creationId xmlns:a16="http://schemas.microsoft.com/office/drawing/2014/main" xmlns="" id="{51E6BF42-15F6-4F09-B68A-A45A39B6C32C}"/>
              </a:ext>
            </a:extLst>
          </p:cNvPr>
          <p:cNvPicPr>
            <a:picLocks noChangeAspect="1"/>
          </p:cNvPicPr>
          <p:nvPr/>
        </p:nvPicPr>
        <p:blipFill>
          <a:blip r:embed="rId4">
            <a:duotone>
              <a:prstClr val="black"/>
              <a:srgbClr val="FF0000">
                <a:tint val="45000"/>
                <a:satMod val="400000"/>
              </a:srgbClr>
            </a:duotone>
          </a:blip>
          <a:stretch/>
        </p:blipFill>
        <p:spPr bwMode="auto">
          <a:xfrm>
            <a:off x="250388" y="284366"/>
            <a:ext cx="2436489" cy="1250709"/>
          </a:xfrm>
          <a:prstGeom prst="rect">
            <a:avLst/>
          </a:prstGeom>
        </p:spPr>
      </p:pic>
      <p:sp>
        <p:nvSpPr>
          <p:cNvPr id="12" name="Прямоугольник 11">
            <a:extLst>
              <a:ext uri="{FF2B5EF4-FFF2-40B4-BE49-F238E27FC236}">
                <a16:creationId xmlns:a16="http://schemas.microsoft.com/office/drawing/2014/main" xmlns="" id="{A773543D-601A-404B-B0AF-5CA6C8443E45}"/>
              </a:ext>
            </a:extLst>
          </p:cNvPr>
          <p:cNvSpPr/>
          <p:nvPr/>
        </p:nvSpPr>
        <p:spPr>
          <a:xfrm>
            <a:off x="3350733" y="947177"/>
            <a:ext cx="7879644" cy="723275"/>
          </a:xfrm>
          <a:prstGeom prst="rect">
            <a:avLst/>
          </a:prstGeom>
        </p:spPr>
        <p:txBody>
          <a:bodyPr wrap="square">
            <a:spAutoFit/>
          </a:bodyPr>
          <a:lstStyle/>
          <a:p>
            <a:pPr>
              <a:spcBef>
                <a:spcPts val="600"/>
              </a:spcBef>
            </a:pPr>
            <a:r>
              <a:rPr lang="ru-RU" dirty="0" smtClean="0">
                <a:solidFill>
                  <a:schemeClr val="bg2">
                    <a:lumMod val="10000"/>
                  </a:schemeClr>
                </a:solidFill>
                <a:latin typeface="Arial" panose="020B0604020202020204" pitchFamily="34" charset="0"/>
                <a:cs typeface="Arial" panose="020B0604020202020204" pitchFamily="34" charset="0"/>
              </a:rPr>
              <a:t>обучающиеся </a:t>
            </a:r>
            <a:r>
              <a:rPr lang="ru-RU" dirty="0">
                <a:solidFill>
                  <a:schemeClr val="bg2">
                    <a:lumMod val="10000"/>
                  </a:schemeClr>
                </a:solidFill>
                <a:latin typeface="Arial" panose="020B0604020202020204" pitchFamily="34" charset="0"/>
                <a:cs typeface="Arial" panose="020B0604020202020204" pitchFamily="34" charset="0"/>
              </a:rPr>
              <a:t>общеобразовательных организаций Тюменской </a:t>
            </a:r>
            <a:endParaRPr lang="ru-RU" dirty="0" smtClean="0">
              <a:solidFill>
                <a:schemeClr val="bg2">
                  <a:lumMod val="10000"/>
                </a:schemeClr>
              </a:solidFill>
              <a:latin typeface="Arial" panose="020B0604020202020204" pitchFamily="34" charset="0"/>
              <a:cs typeface="Arial" panose="020B0604020202020204" pitchFamily="34" charset="0"/>
            </a:endParaRPr>
          </a:p>
          <a:p>
            <a:pPr>
              <a:spcBef>
                <a:spcPts val="600"/>
              </a:spcBef>
            </a:pPr>
            <a:r>
              <a:rPr lang="ru-RU" dirty="0" smtClean="0">
                <a:solidFill>
                  <a:schemeClr val="bg2">
                    <a:lumMod val="10000"/>
                  </a:schemeClr>
                </a:solidFill>
                <a:latin typeface="Arial" panose="020B0604020202020204" pitchFamily="34" charset="0"/>
                <a:cs typeface="Arial" panose="020B0604020202020204" pitchFamily="34" charset="0"/>
              </a:rPr>
              <a:t>области  </a:t>
            </a:r>
            <a:r>
              <a:rPr lang="ru-RU" dirty="0">
                <a:solidFill>
                  <a:schemeClr val="bg2">
                    <a:lumMod val="10000"/>
                  </a:schemeClr>
                </a:solidFill>
                <a:latin typeface="Arial" panose="020B0604020202020204" pitchFamily="34" charset="0"/>
                <a:cs typeface="Arial" panose="020B0604020202020204" pitchFamily="34" charset="0"/>
              </a:rPr>
              <a:t>с 6 по 11 </a:t>
            </a:r>
            <a:r>
              <a:rPr lang="ru-RU" dirty="0" smtClean="0">
                <a:solidFill>
                  <a:schemeClr val="bg2">
                    <a:lumMod val="10000"/>
                  </a:schemeClr>
                </a:solidFill>
                <a:latin typeface="Arial" panose="020B0604020202020204" pitchFamily="34" charset="0"/>
                <a:cs typeface="Arial" panose="020B0604020202020204" pitchFamily="34" charset="0"/>
              </a:rPr>
              <a:t>класс</a:t>
            </a:r>
          </a:p>
        </p:txBody>
      </p:sp>
      <p:pic>
        <p:nvPicPr>
          <p:cNvPr id="13" name="Рисунок 12"/>
          <p:cNvPicPr>
            <a:picLocks noChangeAspect="1"/>
          </p:cNvPicPr>
          <p:nvPr/>
        </p:nvPicPr>
        <p:blipFill rotWithShape="1">
          <a:blip r:embed="rId5"/>
          <a:srcRect l="12018" t="11735" r="7998" b="14826"/>
          <a:stretch/>
        </p:blipFill>
        <p:spPr>
          <a:xfrm>
            <a:off x="2943301" y="922491"/>
            <a:ext cx="357447" cy="328201"/>
          </a:xfrm>
          <a:prstGeom prst="rect">
            <a:avLst/>
          </a:prstGeom>
        </p:spPr>
      </p:pic>
      <p:pic>
        <p:nvPicPr>
          <p:cNvPr id="15" name="Рисунок 14"/>
          <p:cNvPicPr>
            <a:picLocks noChangeAspect="1"/>
          </p:cNvPicPr>
          <p:nvPr/>
        </p:nvPicPr>
        <p:blipFill rotWithShape="1">
          <a:blip r:embed="rId5"/>
          <a:srcRect l="12018" t="11735" r="7998" b="14826"/>
          <a:stretch/>
        </p:blipFill>
        <p:spPr>
          <a:xfrm>
            <a:off x="2943301" y="1778139"/>
            <a:ext cx="357447" cy="328201"/>
          </a:xfrm>
          <a:prstGeom prst="rect">
            <a:avLst/>
          </a:prstGeom>
        </p:spPr>
      </p:pic>
      <p:pic>
        <p:nvPicPr>
          <p:cNvPr id="16" name="Рисунок 15"/>
          <p:cNvPicPr>
            <a:picLocks noChangeAspect="1"/>
          </p:cNvPicPr>
          <p:nvPr/>
        </p:nvPicPr>
        <p:blipFill rotWithShape="1">
          <a:blip r:embed="rId5"/>
          <a:srcRect l="12018" t="11735" r="7998" b="14826"/>
          <a:stretch/>
        </p:blipFill>
        <p:spPr>
          <a:xfrm>
            <a:off x="2971015" y="2284335"/>
            <a:ext cx="357447" cy="328201"/>
          </a:xfrm>
          <a:prstGeom prst="rect">
            <a:avLst/>
          </a:prstGeom>
        </p:spPr>
      </p:pic>
      <p:pic>
        <p:nvPicPr>
          <p:cNvPr id="17" name="Рисунок 16"/>
          <p:cNvPicPr>
            <a:picLocks noChangeAspect="1"/>
          </p:cNvPicPr>
          <p:nvPr/>
        </p:nvPicPr>
        <p:blipFill rotWithShape="1">
          <a:blip r:embed="rId5"/>
          <a:srcRect l="12018" t="11735" r="7998" b="14826"/>
          <a:stretch/>
        </p:blipFill>
        <p:spPr>
          <a:xfrm>
            <a:off x="2971015" y="2837007"/>
            <a:ext cx="357447" cy="328201"/>
          </a:xfrm>
          <a:prstGeom prst="rect">
            <a:avLst/>
          </a:prstGeom>
        </p:spPr>
      </p:pic>
      <p:sp>
        <p:nvSpPr>
          <p:cNvPr id="20" name="Прямоугольник 19">
            <a:extLst>
              <a:ext uri="{FF2B5EF4-FFF2-40B4-BE49-F238E27FC236}">
                <a16:creationId xmlns:a16="http://schemas.microsoft.com/office/drawing/2014/main" xmlns="" id="{A773543D-601A-404B-B0AF-5CA6C8443E45}"/>
              </a:ext>
            </a:extLst>
          </p:cNvPr>
          <p:cNvSpPr/>
          <p:nvPr/>
        </p:nvSpPr>
        <p:spPr>
          <a:xfrm>
            <a:off x="3350733" y="1769193"/>
            <a:ext cx="7543955" cy="369332"/>
          </a:xfrm>
          <a:prstGeom prst="rect">
            <a:avLst/>
          </a:prstGeom>
        </p:spPr>
        <p:txBody>
          <a:bodyPr wrap="square">
            <a:spAutoFit/>
          </a:bodyPr>
          <a:lstStyle/>
          <a:p>
            <a:pPr>
              <a:spcBef>
                <a:spcPts val="600"/>
              </a:spcBef>
            </a:pPr>
            <a:r>
              <a:rPr lang="ru-RU" dirty="0" smtClean="0">
                <a:solidFill>
                  <a:schemeClr val="bg2">
                    <a:lumMod val="10000"/>
                  </a:schemeClr>
                </a:solidFill>
                <a:latin typeface="Arial" panose="020B0604020202020204" pitchFamily="34" charset="0"/>
                <a:cs typeface="Arial" panose="020B0604020202020204" pitchFamily="34" charset="0"/>
              </a:rPr>
              <a:t>более 200 </a:t>
            </a:r>
            <a:r>
              <a:rPr lang="ru-RU" dirty="0">
                <a:solidFill>
                  <a:schemeClr val="bg2">
                    <a:lumMod val="10000"/>
                  </a:schemeClr>
                </a:solidFill>
                <a:latin typeface="Arial" panose="020B0604020202020204" pitchFamily="34" charset="0"/>
                <a:cs typeface="Arial" panose="020B0604020202020204" pitchFamily="34" charset="0"/>
              </a:rPr>
              <a:t>программ профессионального </a:t>
            </a:r>
            <a:r>
              <a:rPr lang="ru-RU" dirty="0" smtClean="0">
                <a:solidFill>
                  <a:schemeClr val="bg2">
                    <a:lumMod val="10000"/>
                  </a:schemeClr>
                </a:solidFill>
                <a:latin typeface="Arial" panose="020B0604020202020204" pitchFamily="34" charset="0"/>
                <a:cs typeface="Arial" panose="020B0604020202020204" pitchFamily="34" charset="0"/>
              </a:rPr>
              <a:t>обучения</a:t>
            </a:r>
          </a:p>
        </p:txBody>
      </p:sp>
      <p:sp>
        <p:nvSpPr>
          <p:cNvPr id="21" name="Прямоугольник 20">
            <a:extLst>
              <a:ext uri="{FF2B5EF4-FFF2-40B4-BE49-F238E27FC236}">
                <a16:creationId xmlns:a16="http://schemas.microsoft.com/office/drawing/2014/main" xmlns="" id="{A773543D-601A-404B-B0AF-5CA6C8443E45}"/>
              </a:ext>
            </a:extLst>
          </p:cNvPr>
          <p:cNvSpPr/>
          <p:nvPr/>
        </p:nvSpPr>
        <p:spPr>
          <a:xfrm>
            <a:off x="3300748" y="2271478"/>
            <a:ext cx="8337062" cy="369332"/>
          </a:xfrm>
          <a:prstGeom prst="rect">
            <a:avLst/>
          </a:prstGeom>
        </p:spPr>
        <p:txBody>
          <a:bodyPr wrap="square">
            <a:spAutoFit/>
          </a:bodyPr>
          <a:lstStyle/>
          <a:p>
            <a:pPr>
              <a:spcBef>
                <a:spcPts val="600"/>
              </a:spcBef>
            </a:pPr>
            <a:r>
              <a:rPr lang="ru-RU" dirty="0" smtClean="0">
                <a:solidFill>
                  <a:schemeClr val="bg2">
                    <a:lumMod val="10000"/>
                  </a:schemeClr>
                </a:solidFill>
                <a:latin typeface="Arial" panose="020B0604020202020204" pitchFamily="34" charset="0"/>
                <a:cs typeface="Arial" panose="020B0604020202020204" pitchFamily="34" charset="0"/>
              </a:rPr>
              <a:t>15 центров обучения</a:t>
            </a:r>
          </a:p>
        </p:txBody>
      </p:sp>
      <p:sp>
        <p:nvSpPr>
          <p:cNvPr id="22" name="Прямоугольник 21">
            <a:extLst>
              <a:ext uri="{FF2B5EF4-FFF2-40B4-BE49-F238E27FC236}">
                <a16:creationId xmlns:a16="http://schemas.microsoft.com/office/drawing/2014/main" xmlns="" id="{A773543D-601A-404B-B0AF-5CA6C8443E45}"/>
              </a:ext>
            </a:extLst>
          </p:cNvPr>
          <p:cNvSpPr/>
          <p:nvPr/>
        </p:nvSpPr>
        <p:spPr>
          <a:xfrm>
            <a:off x="3300748" y="2784222"/>
            <a:ext cx="8337062" cy="646331"/>
          </a:xfrm>
          <a:prstGeom prst="rect">
            <a:avLst/>
          </a:prstGeom>
        </p:spPr>
        <p:txBody>
          <a:bodyPr wrap="square">
            <a:spAutoFit/>
          </a:bodyPr>
          <a:lstStyle/>
          <a:p>
            <a:pPr>
              <a:spcBef>
                <a:spcPts val="600"/>
              </a:spcBef>
            </a:pPr>
            <a:r>
              <a:rPr lang="ru-RU" dirty="0" smtClean="0">
                <a:solidFill>
                  <a:schemeClr val="bg2">
                    <a:lumMod val="10000"/>
                  </a:schemeClr>
                </a:solidFill>
                <a:latin typeface="Arial" panose="020B0604020202020204" pitchFamily="34" charset="0"/>
                <a:cs typeface="Arial" panose="020B0604020202020204" pitchFamily="34" charset="0"/>
              </a:rPr>
              <a:t>после </a:t>
            </a:r>
            <a:r>
              <a:rPr lang="ru-RU" dirty="0">
                <a:solidFill>
                  <a:schemeClr val="bg2">
                    <a:lumMod val="10000"/>
                  </a:schemeClr>
                </a:solidFill>
                <a:latin typeface="Arial" panose="020B0604020202020204" pitchFamily="34" charset="0"/>
                <a:cs typeface="Arial" panose="020B0604020202020204" pitchFamily="34" charset="0"/>
              </a:rPr>
              <a:t>окончания обучения выдается свидетельство о профессии рабочего/ должности </a:t>
            </a:r>
            <a:r>
              <a:rPr lang="ru-RU" dirty="0" smtClean="0">
                <a:solidFill>
                  <a:schemeClr val="bg2">
                    <a:lumMod val="10000"/>
                  </a:schemeClr>
                </a:solidFill>
                <a:latin typeface="Arial" panose="020B0604020202020204" pitchFamily="34" charset="0"/>
                <a:cs typeface="Arial" panose="020B0604020202020204" pitchFamily="34" charset="0"/>
              </a:rPr>
              <a:t>служащего</a:t>
            </a:r>
            <a:endParaRPr lang="ru-RU" dirty="0">
              <a:solidFill>
                <a:schemeClr val="bg2">
                  <a:lumMod val="10000"/>
                </a:schemeClr>
              </a:solidFill>
              <a:latin typeface="Arial" panose="020B0604020202020204" pitchFamily="34" charset="0"/>
              <a:cs typeface="Arial" panose="020B0604020202020204" pitchFamily="34" charset="0"/>
            </a:endParaRPr>
          </a:p>
        </p:txBody>
      </p:sp>
      <p:cxnSp>
        <p:nvCxnSpPr>
          <p:cNvPr id="23" name="Прямая соединительная линия 22">
            <a:extLst>
              <a:ext uri="{FF2B5EF4-FFF2-40B4-BE49-F238E27FC236}">
                <a16:creationId xmlns:a16="http://schemas.microsoft.com/office/drawing/2014/main" xmlns="" id="{86996C92-C6FB-4BE7-89D7-F349AA00EB66}"/>
              </a:ext>
            </a:extLst>
          </p:cNvPr>
          <p:cNvCxnSpPr>
            <a:cxnSpLocks/>
          </p:cNvCxnSpPr>
          <p:nvPr/>
        </p:nvCxnSpPr>
        <p:spPr bwMode="auto">
          <a:xfrm>
            <a:off x="3048000" y="4507944"/>
            <a:ext cx="793944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7" name="Прямоугольник 26">
            <a:extLst>
              <a:ext uri="{FF2B5EF4-FFF2-40B4-BE49-F238E27FC236}">
                <a16:creationId xmlns:a16="http://schemas.microsoft.com/office/drawing/2014/main" xmlns="" id="{A773543D-601A-404B-B0AF-5CA6C8443E45}"/>
              </a:ext>
            </a:extLst>
          </p:cNvPr>
          <p:cNvSpPr/>
          <p:nvPr/>
        </p:nvSpPr>
        <p:spPr>
          <a:xfrm>
            <a:off x="3048000" y="4507944"/>
            <a:ext cx="3326524" cy="907941"/>
          </a:xfrm>
          <a:prstGeom prst="rect">
            <a:avLst/>
          </a:prstGeom>
        </p:spPr>
        <p:txBody>
          <a:bodyPr wrap="square">
            <a:spAutoFit/>
          </a:bodyPr>
          <a:lstStyle/>
          <a:p>
            <a:pPr algn="ctr">
              <a:spcBef>
                <a:spcPts val="600"/>
              </a:spcBef>
            </a:pPr>
            <a:r>
              <a:rPr lang="ru-RU" dirty="0" smtClean="0">
                <a:solidFill>
                  <a:schemeClr val="bg2">
                    <a:lumMod val="10000"/>
                  </a:schemeClr>
                </a:solidFill>
                <a:latin typeface="Arial" panose="020B0604020202020204" pitchFamily="34" charset="0"/>
                <a:cs typeface="Arial" panose="020B0604020202020204" pitchFamily="34" charset="0"/>
              </a:rPr>
              <a:t>Обучено в </a:t>
            </a:r>
            <a:r>
              <a:rPr lang="ru-RU" sz="2400" b="1" dirty="0" smtClean="0">
                <a:solidFill>
                  <a:schemeClr val="bg2">
                    <a:lumMod val="50000"/>
                  </a:schemeClr>
                </a:solidFill>
                <a:latin typeface="Arial" panose="020B0604020202020204" pitchFamily="34" charset="0"/>
                <a:cs typeface="Arial" panose="020B0604020202020204" pitchFamily="34" charset="0"/>
              </a:rPr>
              <a:t>2019 – 2024 </a:t>
            </a:r>
            <a:r>
              <a:rPr lang="ru-RU" dirty="0" smtClean="0">
                <a:solidFill>
                  <a:schemeClr val="bg2">
                    <a:lumMod val="10000"/>
                  </a:schemeClr>
                </a:solidFill>
                <a:latin typeface="Arial" panose="020B0604020202020204" pitchFamily="34" charset="0"/>
                <a:cs typeface="Arial" panose="020B0604020202020204" pitchFamily="34" charset="0"/>
              </a:rPr>
              <a:t>г.:      </a:t>
            </a:r>
          </a:p>
          <a:p>
            <a:pPr algn="ctr">
              <a:spcBef>
                <a:spcPts val="600"/>
              </a:spcBef>
            </a:pPr>
            <a:r>
              <a:rPr lang="ru-RU" dirty="0" smtClean="0">
                <a:solidFill>
                  <a:schemeClr val="bg2">
                    <a:lumMod val="10000"/>
                  </a:schemeClr>
                </a:solidFill>
                <a:latin typeface="Arial" panose="020B0604020202020204" pitchFamily="34" charset="0"/>
                <a:cs typeface="Arial" panose="020B0604020202020204" pitchFamily="34" charset="0"/>
              </a:rPr>
              <a:t>более </a:t>
            </a:r>
            <a:r>
              <a:rPr lang="ru-RU" sz="2400" b="1" dirty="0" smtClean="0">
                <a:solidFill>
                  <a:schemeClr val="bg2">
                    <a:lumMod val="50000"/>
                  </a:schemeClr>
                </a:solidFill>
                <a:latin typeface="Arial" panose="020B0604020202020204" pitchFamily="34" charset="0"/>
                <a:cs typeface="Arial" panose="020B0604020202020204" pitchFamily="34" charset="0"/>
              </a:rPr>
              <a:t>32 000 </a:t>
            </a:r>
            <a:r>
              <a:rPr lang="ru-RU" dirty="0" smtClean="0">
                <a:solidFill>
                  <a:schemeClr val="bg2">
                    <a:lumMod val="10000"/>
                  </a:schemeClr>
                </a:solidFill>
                <a:latin typeface="Arial" panose="020B0604020202020204" pitchFamily="34" charset="0"/>
                <a:cs typeface="Arial" panose="020B0604020202020204" pitchFamily="34" charset="0"/>
              </a:rPr>
              <a:t>школьников  </a:t>
            </a:r>
          </a:p>
        </p:txBody>
      </p:sp>
      <p:sp>
        <p:nvSpPr>
          <p:cNvPr id="28" name="Прямоугольник 27">
            <a:extLst>
              <a:ext uri="{FF2B5EF4-FFF2-40B4-BE49-F238E27FC236}">
                <a16:creationId xmlns:a16="http://schemas.microsoft.com/office/drawing/2014/main" xmlns="" id="{A773543D-601A-404B-B0AF-5CA6C8443E45}"/>
              </a:ext>
            </a:extLst>
          </p:cNvPr>
          <p:cNvSpPr/>
          <p:nvPr/>
        </p:nvSpPr>
        <p:spPr>
          <a:xfrm>
            <a:off x="8100315" y="4510390"/>
            <a:ext cx="2479858" cy="907941"/>
          </a:xfrm>
          <a:prstGeom prst="rect">
            <a:avLst/>
          </a:prstGeom>
        </p:spPr>
        <p:txBody>
          <a:bodyPr wrap="square">
            <a:spAutoFit/>
          </a:bodyPr>
          <a:lstStyle/>
          <a:p>
            <a:pPr>
              <a:spcBef>
                <a:spcPts val="600"/>
              </a:spcBef>
            </a:pPr>
            <a:r>
              <a:rPr lang="ru-RU" dirty="0" smtClean="0">
                <a:solidFill>
                  <a:schemeClr val="bg2">
                    <a:lumMod val="10000"/>
                  </a:schemeClr>
                </a:solidFill>
                <a:latin typeface="Arial" panose="020B0604020202020204" pitchFamily="34" charset="0"/>
                <a:cs typeface="Arial" panose="020B0604020202020204" pitchFamily="34" charset="0"/>
              </a:rPr>
              <a:t>План на</a:t>
            </a:r>
            <a:r>
              <a:rPr lang="ru-RU" sz="2400" b="1" dirty="0" smtClean="0">
                <a:solidFill>
                  <a:schemeClr val="bg2">
                    <a:lumMod val="50000"/>
                  </a:schemeClr>
                </a:solidFill>
                <a:latin typeface="Arial" panose="020B0604020202020204" pitchFamily="34" charset="0"/>
                <a:cs typeface="Arial" panose="020B0604020202020204" pitchFamily="34" charset="0"/>
              </a:rPr>
              <a:t> 2025 </a:t>
            </a:r>
            <a:r>
              <a:rPr lang="ru-RU" dirty="0" smtClean="0">
                <a:solidFill>
                  <a:schemeClr val="bg2">
                    <a:lumMod val="10000"/>
                  </a:schemeClr>
                </a:solidFill>
                <a:latin typeface="Arial" panose="020B0604020202020204" pitchFamily="34" charset="0"/>
                <a:cs typeface="Arial" panose="020B0604020202020204" pitchFamily="34" charset="0"/>
              </a:rPr>
              <a:t>год:      </a:t>
            </a:r>
            <a:r>
              <a:rPr lang="ru-RU" sz="2400" b="1" dirty="0" smtClean="0">
                <a:solidFill>
                  <a:schemeClr val="bg2">
                    <a:lumMod val="50000"/>
                  </a:schemeClr>
                </a:solidFill>
                <a:latin typeface="Arial" panose="020B0604020202020204" pitchFamily="34" charset="0"/>
                <a:cs typeface="Arial" panose="020B0604020202020204" pitchFamily="34" charset="0"/>
              </a:rPr>
              <a:t>           </a:t>
            </a:r>
          </a:p>
          <a:p>
            <a:pPr>
              <a:spcBef>
                <a:spcPts val="600"/>
              </a:spcBef>
            </a:pPr>
            <a:r>
              <a:rPr lang="ru-RU" sz="2400" b="1" dirty="0" smtClean="0">
                <a:solidFill>
                  <a:schemeClr val="bg2">
                    <a:lumMod val="50000"/>
                  </a:schemeClr>
                </a:solidFill>
                <a:latin typeface="Arial" panose="020B0604020202020204" pitchFamily="34" charset="0"/>
                <a:cs typeface="Arial" panose="020B0604020202020204" pitchFamily="34" charset="0"/>
              </a:rPr>
              <a:t> 7000 </a:t>
            </a:r>
            <a:r>
              <a:rPr lang="ru-RU" dirty="0" smtClean="0">
                <a:solidFill>
                  <a:schemeClr val="bg2">
                    <a:lumMod val="10000"/>
                  </a:schemeClr>
                </a:solidFill>
                <a:latin typeface="Arial" panose="020B0604020202020204" pitchFamily="34" charset="0"/>
                <a:cs typeface="Arial" panose="020B0604020202020204" pitchFamily="34" charset="0"/>
              </a:rPr>
              <a:t>школьников</a:t>
            </a:r>
          </a:p>
        </p:txBody>
      </p:sp>
      <p:cxnSp>
        <p:nvCxnSpPr>
          <p:cNvPr id="29" name="Прямая соединительная линия 28">
            <a:extLst>
              <a:ext uri="{FF2B5EF4-FFF2-40B4-BE49-F238E27FC236}">
                <a16:creationId xmlns:a16="http://schemas.microsoft.com/office/drawing/2014/main" xmlns="" id="{86996C92-C6FB-4BE7-89D7-F349AA00EB66}"/>
              </a:ext>
            </a:extLst>
          </p:cNvPr>
          <p:cNvCxnSpPr>
            <a:cxnSpLocks/>
          </p:cNvCxnSpPr>
          <p:nvPr/>
        </p:nvCxnSpPr>
        <p:spPr bwMode="auto">
          <a:xfrm>
            <a:off x="3048000" y="5588718"/>
            <a:ext cx="793944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30" name="Рисунок 29"/>
          <p:cNvPicPr>
            <a:picLocks noChangeAspect="1"/>
          </p:cNvPicPr>
          <p:nvPr/>
        </p:nvPicPr>
        <p:blipFill rotWithShape="1">
          <a:blip r:embed="rId5"/>
          <a:srcRect l="12018" t="11735" r="7998" b="14826"/>
          <a:stretch/>
        </p:blipFill>
        <p:spPr>
          <a:xfrm>
            <a:off x="2985915" y="3572436"/>
            <a:ext cx="388273" cy="356505"/>
          </a:xfrm>
          <a:prstGeom prst="rect">
            <a:avLst/>
          </a:prstGeom>
        </p:spPr>
      </p:pic>
      <p:sp>
        <p:nvSpPr>
          <p:cNvPr id="31" name="Прямоугольник 30">
            <a:extLst>
              <a:ext uri="{FF2B5EF4-FFF2-40B4-BE49-F238E27FC236}">
                <a16:creationId xmlns:a16="http://schemas.microsoft.com/office/drawing/2014/main" xmlns="" id="{A773543D-601A-404B-B0AF-5CA6C8443E45}"/>
              </a:ext>
            </a:extLst>
          </p:cNvPr>
          <p:cNvSpPr/>
          <p:nvPr/>
        </p:nvSpPr>
        <p:spPr>
          <a:xfrm>
            <a:off x="3328462" y="3529595"/>
            <a:ext cx="8337062" cy="461665"/>
          </a:xfrm>
          <a:prstGeom prst="rect">
            <a:avLst/>
          </a:prstGeom>
        </p:spPr>
        <p:txBody>
          <a:bodyPr wrap="square">
            <a:spAutoFit/>
          </a:bodyPr>
          <a:lstStyle/>
          <a:p>
            <a:pPr>
              <a:spcBef>
                <a:spcPts val="600"/>
              </a:spcBef>
            </a:pPr>
            <a:r>
              <a:rPr lang="ru-RU" dirty="0" smtClean="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регистрация на платформе </a:t>
            </a:r>
            <a:r>
              <a:rPr lang="en-US" sz="2400" b="1" dirty="0" smtClean="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copp72.ru</a:t>
            </a:r>
            <a:endParaRPr lang="en-US" sz="2000" b="1" dirty="0" smtClean="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32" name="Прямоугольник 31">
            <a:extLst>
              <a:ext uri="{FF2B5EF4-FFF2-40B4-BE49-F238E27FC236}">
                <a16:creationId xmlns:a16="http://schemas.microsoft.com/office/drawing/2014/main" xmlns="" id="{A773543D-601A-404B-B0AF-5CA6C8443E45}"/>
              </a:ext>
            </a:extLst>
          </p:cNvPr>
          <p:cNvSpPr/>
          <p:nvPr/>
        </p:nvSpPr>
        <p:spPr>
          <a:xfrm>
            <a:off x="250389" y="5720831"/>
            <a:ext cx="10979988" cy="723275"/>
          </a:xfrm>
          <a:prstGeom prst="rect">
            <a:avLst/>
          </a:prstGeom>
        </p:spPr>
        <p:txBody>
          <a:bodyPr wrap="square">
            <a:spAutoFit/>
          </a:bodyPr>
          <a:lstStyle/>
          <a:p>
            <a:pPr>
              <a:spcBef>
                <a:spcPts val="600"/>
              </a:spcBef>
            </a:pPr>
            <a:r>
              <a:rPr lang="ru-RU" b="1" dirty="0" smtClean="0">
                <a:solidFill>
                  <a:schemeClr val="bg2">
                    <a:lumMod val="50000"/>
                  </a:schemeClr>
                </a:solidFill>
                <a:latin typeface="Arial" panose="020B0604020202020204" pitchFamily="34" charset="0"/>
                <a:cs typeface="Arial" panose="020B0604020202020204" pitchFamily="34" charset="0"/>
              </a:rPr>
              <a:t>Направления</a:t>
            </a:r>
            <a:r>
              <a:rPr lang="ru-RU" b="1" dirty="0">
                <a:solidFill>
                  <a:schemeClr val="bg2">
                    <a:lumMod val="50000"/>
                  </a:schemeClr>
                </a:solidFill>
                <a:latin typeface="Arial" panose="020B0604020202020204" pitchFamily="34" charset="0"/>
                <a:cs typeface="Arial" panose="020B0604020202020204" pitchFamily="34" charset="0"/>
              </a:rPr>
              <a:t>: </a:t>
            </a:r>
            <a:r>
              <a:rPr lang="ru-RU" dirty="0" smtClean="0">
                <a:solidFill>
                  <a:schemeClr val="bg2">
                    <a:lumMod val="10000"/>
                  </a:schemeClr>
                </a:solidFill>
                <a:latin typeface="Arial" panose="020B0604020202020204" pitchFamily="34" charset="0"/>
                <a:cs typeface="Arial" panose="020B0604020202020204" pitchFamily="34" charset="0"/>
              </a:rPr>
              <a:t> педагогическое    аграрное        транспортное            индустриально-технологическое                                                                                                             </a:t>
            </a:r>
          </a:p>
          <a:p>
            <a:pPr>
              <a:spcBef>
                <a:spcPts val="600"/>
              </a:spcBef>
            </a:pPr>
            <a:r>
              <a:rPr lang="ru-RU" dirty="0" smtClean="0">
                <a:solidFill>
                  <a:schemeClr val="bg2">
                    <a:lumMod val="10000"/>
                  </a:schemeClr>
                </a:solidFill>
                <a:latin typeface="Arial" panose="020B0604020202020204" pitchFamily="34" charset="0"/>
                <a:cs typeface="Arial" panose="020B0604020202020204" pitchFamily="34" charset="0"/>
              </a:rPr>
              <a:t>                           медицинское        креативное    информационное      сфера обслуживания</a:t>
            </a:r>
            <a:endParaRPr lang="ru-RU"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7360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a:extLst>
              <a:ext uri="{FF2B5EF4-FFF2-40B4-BE49-F238E27FC236}">
                <a16:creationId xmlns:a16="http://schemas.microsoft.com/office/drawing/2014/main" xmlns="" id="{5EF1ED40-EA82-49E7-BFB4-645C34A24E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0250" y="-9437"/>
            <a:ext cx="2571750" cy="6858000"/>
          </a:xfrm>
          <a:prstGeom prst="rect">
            <a:avLst/>
          </a:prstGeom>
        </p:spPr>
      </p:pic>
      <p:sp>
        <p:nvSpPr>
          <p:cNvPr id="2" name="Заголовок 1"/>
          <p:cNvSpPr>
            <a:spLocks noGrp="1"/>
          </p:cNvSpPr>
          <p:nvPr>
            <p:ph type="title"/>
          </p:nvPr>
        </p:nvSpPr>
        <p:spPr>
          <a:xfrm>
            <a:off x="1570778" y="1245474"/>
            <a:ext cx="3765365" cy="271147"/>
          </a:xfrm>
        </p:spPr>
        <p:txBody>
          <a:bodyPr>
            <a:normAutofit fontScale="90000"/>
          </a:bodyPr>
          <a:lstStyle/>
          <a:p>
            <a:r>
              <a:rPr lang="ru-RU" dirty="0" smtClean="0"/>
              <a:t>Профессионалы</a:t>
            </a:r>
            <a:endParaRPr lang="ru-RU" dirty="0"/>
          </a:p>
        </p:txBody>
      </p:sp>
      <p:sp>
        <p:nvSpPr>
          <p:cNvPr id="4" name="Заголовок 1"/>
          <p:cNvSpPr txBox="1">
            <a:spLocks/>
          </p:cNvSpPr>
          <p:nvPr/>
        </p:nvSpPr>
        <p:spPr>
          <a:xfrm>
            <a:off x="6298843" y="365124"/>
            <a:ext cx="47898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dirty="0"/>
          </a:p>
        </p:txBody>
      </p:sp>
      <p:sp>
        <p:nvSpPr>
          <p:cNvPr id="5" name="Заголовок 1"/>
          <p:cNvSpPr txBox="1">
            <a:spLocks/>
          </p:cNvSpPr>
          <p:nvPr/>
        </p:nvSpPr>
        <p:spPr>
          <a:xfrm>
            <a:off x="6932776" y="1177436"/>
            <a:ext cx="3283039" cy="48907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4000" dirty="0" smtClean="0"/>
              <a:t>Абилимпикс</a:t>
            </a:r>
            <a:endParaRPr lang="ru-RU" sz="4000" dirty="0"/>
          </a:p>
        </p:txBody>
      </p:sp>
      <p:pic>
        <p:nvPicPr>
          <p:cNvPr id="6" name="Рисунок 5"/>
          <p:cNvPicPr>
            <a:picLocks noChangeAspect="1"/>
          </p:cNvPicPr>
          <p:nvPr/>
        </p:nvPicPr>
        <p:blipFill>
          <a:blip r:embed="rId4"/>
          <a:stretch>
            <a:fillRect/>
          </a:stretch>
        </p:blipFill>
        <p:spPr>
          <a:xfrm>
            <a:off x="933842" y="1035023"/>
            <a:ext cx="573403" cy="565808"/>
          </a:xfrm>
          <a:prstGeom prst="rect">
            <a:avLst/>
          </a:prstGeom>
        </p:spPr>
      </p:pic>
      <p:pic>
        <p:nvPicPr>
          <p:cNvPr id="7" name="Рисунок 6"/>
          <p:cNvPicPr>
            <a:picLocks noChangeAspect="1"/>
          </p:cNvPicPr>
          <p:nvPr/>
        </p:nvPicPr>
        <p:blipFill>
          <a:blip r:embed="rId5"/>
          <a:stretch>
            <a:fillRect/>
          </a:stretch>
        </p:blipFill>
        <p:spPr>
          <a:xfrm>
            <a:off x="6286421" y="1006317"/>
            <a:ext cx="682864" cy="632451"/>
          </a:xfrm>
          <a:prstGeom prst="rect">
            <a:avLst/>
          </a:prstGeom>
        </p:spPr>
      </p:pic>
      <p:sp>
        <p:nvSpPr>
          <p:cNvPr id="8" name="CustomShape 1"/>
          <p:cNvSpPr>
            <a:spLocks noGrp="1"/>
          </p:cNvSpPr>
          <p:nvPr>
            <p:ph idx="1"/>
          </p:nvPr>
        </p:nvSpPr>
        <p:spPr>
          <a:xfrm>
            <a:off x="393815" y="1809947"/>
            <a:ext cx="2224067" cy="149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algn="ctr">
              <a:lnSpc>
                <a:spcPct val="90000"/>
              </a:lnSpc>
              <a:buNone/>
              <a:defRPr/>
            </a:pPr>
            <a:r>
              <a:rPr lang="ru-RU" altLang="ru-RU" sz="1200" b="1" dirty="0" smtClean="0">
                <a:solidFill>
                  <a:schemeClr val="tx2">
                    <a:lumMod val="75000"/>
                  </a:schemeClr>
                </a:solidFill>
                <a:latin typeface="Verdana" panose="020B0604030504040204" pitchFamily="34" charset="0"/>
              </a:rPr>
              <a:t>КОМПЕТЕНЦИИ</a:t>
            </a:r>
            <a:endParaRPr lang="ru-RU" altLang="ru-RU" sz="1200" b="1" dirty="0" smtClean="0">
              <a:solidFill>
                <a:schemeClr val="tx2">
                  <a:lumMod val="75000"/>
                </a:schemeClr>
              </a:solidFill>
            </a:endParaRPr>
          </a:p>
        </p:txBody>
      </p:sp>
      <p:pic>
        <p:nvPicPr>
          <p:cNvPr id="9" name="Рисунок 8"/>
          <p:cNvPicPr>
            <a:picLocks noChangeAspect="1"/>
          </p:cNvPicPr>
          <p:nvPr/>
        </p:nvPicPr>
        <p:blipFill>
          <a:blip r:embed="rId6"/>
          <a:stretch>
            <a:fillRect/>
          </a:stretch>
        </p:blipFill>
        <p:spPr>
          <a:xfrm>
            <a:off x="534026" y="2170851"/>
            <a:ext cx="2257089" cy="1624122"/>
          </a:xfrm>
          <a:prstGeom prst="rect">
            <a:avLst/>
          </a:prstGeom>
        </p:spPr>
      </p:pic>
      <p:sp>
        <p:nvSpPr>
          <p:cNvPr id="10" name="CustomShape 1"/>
          <p:cNvSpPr/>
          <p:nvPr/>
        </p:nvSpPr>
        <p:spPr>
          <a:xfrm>
            <a:off x="3453297" y="1823525"/>
            <a:ext cx="1695654" cy="140999"/>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defRPr/>
            </a:pPr>
            <a:r>
              <a:rPr lang="ru-RU" altLang="ru-RU" sz="1200" b="1" dirty="0" smtClean="0">
                <a:solidFill>
                  <a:schemeClr val="tx2">
                    <a:lumMod val="75000"/>
                  </a:schemeClr>
                </a:solidFill>
                <a:latin typeface="Verdana" panose="020B0604030504040204" pitchFamily="34" charset="0"/>
              </a:rPr>
              <a:t>УЧАСТНИКИ</a:t>
            </a:r>
            <a:endParaRPr lang="ru-RU" altLang="ru-RU" sz="1200" b="1" dirty="0" smtClean="0">
              <a:solidFill>
                <a:schemeClr val="tx2">
                  <a:lumMod val="75000"/>
                </a:schemeClr>
              </a:solidFill>
            </a:endParaRPr>
          </a:p>
        </p:txBody>
      </p:sp>
      <p:pic>
        <p:nvPicPr>
          <p:cNvPr id="11" name="Рисунок 10"/>
          <p:cNvPicPr>
            <a:picLocks noChangeAspect="1"/>
          </p:cNvPicPr>
          <p:nvPr/>
        </p:nvPicPr>
        <p:blipFill>
          <a:blip r:embed="rId7"/>
          <a:stretch>
            <a:fillRect/>
          </a:stretch>
        </p:blipFill>
        <p:spPr>
          <a:xfrm>
            <a:off x="3171966" y="2093710"/>
            <a:ext cx="2344011" cy="1778403"/>
          </a:xfrm>
          <a:prstGeom prst="rect">
            <a:avLst/>
          </a:prstGeom>
        </p:spPr>
      </p:pic>
      <p:sp>
        <p:nvSpPr>
          <p:cNvPr id="12" name="CustomShape 1"/>
          <p:cNvSpPr txBox="1">
            <a:spLocks/>
          </p:cNvSpPr>
          <p:nvPr/>
        </p:nvSpPr>
        <p:spPr>
          <a:xfrm>
            <a:off x="5794512" y="1711903"/>
            <a:ext cx="2471671" cy="350769"/>
          </a:xfrm>
          <a:prstGeom prst="rect">
            <a:avLst/>
          </a:prstGeom>
          <a:ln w="9360">
            <a:noFill/>
          </a:ln>
        </p:spPr>
        <p:style>
          <a:lnRef idx="0">
            <a:scrgbClr r="0" g="0" b="0"/>
          </a:lnRef>
          <a:fillRef idx="0">
            <a:scrgbClr r="0" g="0" b="0"/>
          </a:fillRef>
          <a:effectRef idx="0">
            <a:scrgbClr r="0" g="0" b="0"/>
          </a:effectRef>
          <a:fontRef idx="minor"/>
        </p:style>
        <p:txBody>
          <a:bodyPr vert="horz" lIns="90000" tIns="45000" rIns="90000" bIns="45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Calibri" panose="020F0502020204030204" pitchFamily="34" charset="0"/>
                <a:ea typeface="MS PGothic" panose="020B0600070205080204" pitchFamily="34" charset="-128"/>
                <a:cs typeface="+mn-cs"/>
              </a:defRPr>
            </a:lvl9pPr>
          </a:lstStyle>
          <a:p>
            <a:pPr marL="0" indent="0" algn="ctr">
              <a:buFont typeface="Arial" panose="020B0604020202020204" pitchFamily="34" charset="0"/>
              <a:buNone/>
              <a:defRPr/>
            </a:pPr>
            <a:r>
              <a:rPr lang="ru-RU" altLang="ru-RU" sz="1200" b="1" dirty="0" smtClean="0">
                <a:solidFill>
                  <a:schemeClr val="tx2">
                    <a:lumMod val="75000"/>
                  </a:schemeClr>
                </a:solidFill>
                <a:latin typeface="Verdana" panose="020B0604030504040204" pitchFamily="34" charset="0"/>
              </a:rPr>
              <a:t>КОМПЕТЕНЦИИ</a:t>
            </a:r>
            <a:endParaRPr lang="ru-RU" altLang="ru-RU" sz="1200" b="1" dirty="0" smtClean="0">
              <a:solidFill>
                <a:schemeClr val="tx2">
                  <a:lumMod val="75000"/>
                </a:schemeClr>
              </a:solidFill>
            </a:endParaRPr>
          </a:p>
        </p:txBody>
      </p:sp>
      <p:sp>
        <p:nvSpPr>
          <p:cNvPr id="13" name="CustomShape 1"/>
          <p:cNvSpPr/>
          <p:nvPr/>
        </p:nvSpPr>
        <p:spPr>
          <a:xfrm>
            <a:off x="8443175" y="1719040"/>
            <a:ext cx="1884430" cy="330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defRPr/>
            </a:pPr>
            <a:r>
              <a:rPr lang="ru-RU" altLang="ru-RU" sz="1200" b="1" dirty="0" smtClean="0">
                <a:solidFill>
                  <a:schemeClr val="tx2">
                    <a:lumMod val="75000"/>
                  </a:schemeClr>
                </a:solidFill>
                <a:latin typeface="Verdana" panose="020B0604030504040204" pitchFamily="34" charset="0"/>
              </a:rPr>
              <a:t>УЧАСТНИКИ</a:t>
            </a:r>
            <a:endParaRPr lang="ru-RU" altLang="ru-RU" sz="1200" b="1" dirty="0" smtClean="0">
              <a:solidFill>
                <a:schemeClr val="tx2">
                  <a:lumMod val="75000"/>
                </a:schemeClr>
              </a:solidFill>
            </a:endParaRPr>
          </a:p>
        </p:txBody>
      </p:sp>
      <p:pic>
        <p:nvPicPr>
          <p:cNvPr id="14" name="Рисунок 13"/>
          <p:cNvPicPr>
            <a:picLocks noChangeAspect="1"/>
          </p:cNvPicPr>
          <p:nvPr/>
        </p:nvPicPr>
        <p:blipFill>
          <a:blip r:embed="rId8"/>
          <a:stretch>
            <a:fillRect/>
          </a:stretch>
        </p:blipFill>
        <p:spPr>
          <a:xfrm>
            <a:off x="5958181" y="2138993"/>
            <a:ext cx="2236102" cy="1683846"/>
          </a:xfrm>
          <a:prstGeom prst="rect">
            <a:avLst/>
          </a:prstGeom>
        </p:spPr>
      </p:pic>
      <p:pic>
        <p:nvPicPr>
          <p:cNvPr id="15" name="Рисунок 14"/>
          <p:cNvPicPr>
            <a:picLocks noChangeAspect="1"/>
          </p:cNvPicPr>
          <p:nvPr/>
        </p:nvPicPr>
        <p:blipFill>
          <a:blip r:embed="rId9"/>
          <a:stretch>
            <a:fillRect/>
          </a:stretch>
        </p:blipFill>
        <p:spPr>
          <a:xfrm>
            <a:off x="8479067" y="2093710"/>
            <a:ext cx="2218173" cy="1730542"/>
          </a:xfrm>
          <a:prstGeom prst="rect">
            <a:avLst/>
          </a:prstGeom>
        </p:spPr>
      </p:pic>
      <p:sp>
        <p:nvSpPr>
          <p:cNvPr id="16" name="CustomShape 34"/>
          <p:cNvSpPr/>
          <p:nvPr/>
        </p:nvSpPr>
        <p:spPr>
          <a:xfrm>
            <a:off x="6573343" y="3863462"/>
            <a:ext cx="4172845" cy="42269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ru-RU" altLang="ru-RU" sz="2400" dirty="0" smtClean="0">
                <a:solidFill>
                  <a:schemeClr val="tx2">
                    <a:lumMod val="75000"/>
                  </a:schemeClr>
                </a:solidFill>
                <a:latin typeface="+mn-lt"/>
                <a:cs typeface="Arial" panose="020B0604020202020204" pitchFamily="34" charset="0"/>
              </a:rPr>
              <a:t>23 индустриальных партнера</a:t>
            </a:r>
          </a:p>
        </p:txBody>
      </p:sp>
      <p:sp>
        <p:nvSpPr>
          <p:cNvPr id="17" name="Прямоугольник 16"/>
          <p:cNvSpPr/>
          <p:nvPr/>
        </p:nvSpPr>
        <p:spPr>
          <a:xfrm>
            <a:off x="1585721" y="3868333"/>
            <a:ext cx="4497182" cy="461665"/>
          </a:xfrm>
          <a:prstGeom prst="rect">
            <a:avLst/>
          </a:prstGeom>
        </p:spPr>
        <p:txBody>
          <a:bodyPr wrap="square">
            <a:spAutoFit/>
          </a:bodyPr>
          <a:lstStyle/>
          <a:p>
            <a:pPr algn="ctr"/>
            <a:r>
              <a:rPr lang="ru-RU" sz="2400" dirty="0" smtClean="0">
                <a:solidFill>
                  <a:schemeClr val="tx2">
                    <a:lumMod val="75000"/>
                  </a:schemeClr>
                </a:solidFill>
              </a:rPr>
              <a:t>102 индустриальных партнера</a:t>
            </a:r>
            <a:endParaRPr lang="ru-RU" sz="2400" dirty="0">
              <a:solidFill>
                <a:schemeClr val="tx2">
                  <a:lumMod val="75000"/>
                </a:schemeClr>
              </a:solidFill>
            </a:endParaRPr>
          </a:p>
        </p:txBody>
      </p:sp>
      <p:sp>
        <p:nvSpPr>
          <p:cNvPr id="18" name="Прямоугольник 17"/>
          <p:cNvSpPr/>
          <p:nvPr/>
        </p:nvSpPr>
        <p:spPr>
          <a:xfrm>
            <a:off x="1585721" y="4738736"/>
            <a:ext cx="4618868" cy="1477328"/>
          </a:xfrm>
          <a:prstGeom prst="rect">
            <a:avLst/>
          </a:prstGeom>
        </p:spPr>
        <p:txBody>
          <a:bodyPr wrap="square">
            <a:spAutoFit/>
          </a:bodyPr>
          <a:lstStyle/>
          <a:p>
            <a:pPr algn="ctr"/>
            <a:r>
              <a:rPr lang="ru-RU" dirty="0" smtClean="0"/>
              <a:t>4 компетенции в индустриальном зачете: </a:t>
            </a:r>
          </a:p>
          <a:p>
            <a:pPr algn="ctr"/>
            <a:r>
              <a:rPr lang="ru-RU" dirty="0" smtClean="0"/>
              <a:t>«3D  моделирование компьютерных игр», «</a:t>
            </a:r>
            <a:r>
              <a:rPr lang="ru-RU" dirty="0" err="1" smtClean="0"/>
              <a:t>Геопространственные</a:t>
            </a:r>
            <a:r>
              <a:rPr lang="ru-RU" dirty="0" smtClean="0"/>
              <a:t> технологии», </a:t>
            </a:r>
          </a:p>
          <a:p>
            <a:pPr algn="ctr"/>
            <a:r>
              <a:rPr lang="ru-RU" dirty="0" smtClean="0"/>
              <a:t>«Эксплуатация судов водного транспорта»,</a:t>
            </a:r>
          </a:p>
          <a:p>
            <a:pPr algn="ctr"/>
            <a:r>
              <a:rPr lang="ru-RU" dirty="0" smtClean="0"/>
              <a:t>«Окраска автомобиля»</a:t>
            </a:r>
            <a:endParaRPr lang="ru-RU" dirty="0"/>
          </a:p>
        </p:txBody>
      </p:sp>
      <p:sp>
        <p:nvSpPr>
          <p:cNvPr id="20" name="Прямоугольник 19"/>
          <p:cNvSpPr/>
          <p:nvPr/>
        </p:nvSpPr>
        <p:spPr>
          <a:xfrm>
            <a:off x="6147541" y="4756210"/>
            <a:ext cx="4789868" cy="646331"/>
          </a:xfrm>
          <a:prstGeom prst="rect">
            <a:avLst/>
          </a:prstGeom>
        </p:spPr>
        <p:txBody>
          <a:bodyPr wrap="square">
            <a:spAutoFit/>
          </a:bodyPr>
          <a:lstStyle/>
          <a:p>
            <a:pPr algn="ctr"/>
            <a:r>
              <a:rPr lang="ru-RU" dirty="0" smtClean="0"/>
              <a:t>По запросу работодателя презентована </a:t>
            </a:r>
          </a:p>
          <a:p>
            <a:pPr algn="ctr"/>
            <a:r>
              <a:rPr lang="ru-RU" dirty="0" smtClean="0"/>
              <a:t>компетенция «Косторезное дело»</a:t>
            </a:r>
            <a:endParaRPr lang="ru-RU" dirty="0"/>
          </a:p>
        </p:txBody>
      </p:sp>
      <p:pic>
        <p:nvPicPr>
          <p:cNvPr id="21" name="Рисунок 20"/>
          <p:cNvPicPr>
            <a:picLocks noChangeAspect="1"/>
          </p:cNvPicPr>
          <p:nvPr/>
        </p:nvPicPr>
        <p:blipFill>
          <a:blip r:embed="rId10"/>
          <a:stretch>
            <a:fillRect/>
          </a:stretch>
        </p:blipFill>
        <p:spPr>
          <a:xfrm>
            <a:off x="9914846" y="6221659"/>
            <a:ext cx="1173865" cy="497718"/>
          </a:xfrm>
          <a:prstGeom prst="rect">
            <a:avLst/>
          </a:prstGeom>
        </p:spPr>
      </p:pic>
      <p:pic>
        <p:nvPicPr>
          <p:cNvPr id="23" name="Рисунок 22"/>
          <p:cNvPicPr>
            <a:picLocks noChangeAspect="1"/>
          </p:cNvPicPr>
          <p:nvPr/>
        </p:nvPicPr>
        <p:blipFill>
          <a:blip r:embed="rId11"/>
          <a:stretch>
            <a:fillRect/>
          </a:stretch>
        </p:blipFill>
        <p:spPr>
          <a:xfrm>
            <a:off x="8452245" y="6236319"/>
            <a:ext cx="1314253" cy="492845"/>
          </a:xfrm>
          <a:prstGeom prst="rect">
            <a:avLst/>
          </a:prstGeom>
        </p:spPr>
      </p:pic>
      <p:pic>
        <p:nvPicPr>
          <p:cNvPr id="24" name="Рисунок 23"/>
          <p:cNvPicPr>
            <a:picLocks noChangeAspect="1"/>
          </p:cNvPicPr>
          <p:nvPr/>
        </p:nvPicPr>
        <p:blipFill>
          <a:blip r:embed="rId12"/>
          <a:stretch>
            <a:fillRect/>
          </a:stretch>
        </p:blipFill>
        <p:spPr>
          <a:xfrm>
            <a:off x="7076232" y="6241359"/>
            <a:ext cx="1283792" cy="548331"/>
          </a:xfrm>
          <a:prstGeom prst="rect">
            <a:avLst/>
          </a:prstGeom>
        </p:spPr>
      </p:pic>
      <p:pic>
        <p:nvPicPr>
          <p:cNvPr id="27" name="Рисунок 26">
            <a:extLst>
              <a:ext uri="{FF2B5EF4-FFF2-40B4-BE49-F238E27FC236}">
                <a16:creationId xmlns:a16="http://schemas.microsoft.com/office/drawing/2014/main" xmlns="" id="{081E6639-E6DE-4236-97C9-F8E05D37F98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90"/>
          <a:stretch/>
        </p:blipFill>
        <p:spPr bwMode="auto">
          <a:xfrm flipH="1" flipV="1">
            <a:off x="-5382" y="4286152"/>
            <a:ext cx="1714125" cy="2583166"/>
          </a:xfrm>
          <a:prstGeom prst="rect">
            <a:avLst/>
          </a:prstGeom>
        </p:spPr>
      </p:pic>
      <p:sp>
        <p:nvSpPr>
          <p:cNvPr id="25" name="Прямоугольник 24"/>
          <p:cNvSpPr/>
          <p:nvPr/>
        </p:nvSpPr>
        <p:spPr>
          <a:xfrm>
            <a:off x="1615612" y="4265912"/>
            <a:ext cx="4497182" cy="461665"/>
          </a:xfrm>
          <a:prstGeom prst="rect">
            <a:avLst/>
          </a:prstGeom>
        </p:spPr>
        <p:txBody>
          <a:bodyPr wrap="square">
            <a:spAutoFit/>
          </a:bodyPr>
          <a:lstStyle/>
          <a:p>
            <a:pPr algn="ctr"/>
            <a:r>
              <a:rPr lang="ru-RU" sz="2400" dirty="0" smtClean="0">
                <a:solidFill>
                  <a:schemeClr val="tx2">
                    <a:lumMod val="75000"/>
                  </a:schemeClr>
                </a:solidFill>
              </a:rPr>
              <a:t>более 700 экспертов</a:t>
            </a:r>
            <a:endParaRPr lang="ru-RU" sz="2400" dirty="0">
              <a:solidFill>
                <a:schemeClr val="tx2">
                  <a:lumMod val="75000"/>
                </a:schemeClr>
              </a:solidFill>
            </a:endParaRPr>
          </a:p>
        </p:txBody>
      </p:sp>
      <p:sp>
        <p:nvSpPr>
          <p:cNvPr id="28" name="Прямоугольник 27"/>
          <p:cNvSpPr/>
          <p:nvPr/>
        </p:nvSpPr>
        <p:spPr>
          <a:xfrm>
            <a:off x="6416133" y="4253922"/>
            <a:ext cx="4497182" cy="461665"/>
          </a:xfrm>
          <a:prstGeom prst="rect">
            <a:avLst/>
          </a:prstGeom>
        </p:spPr>
        <p:txBody>
          <a:bodyPr wrap="square">
            <a:spAutoFit/>
          </a:bodyPr>
          <a:lstStyle/>
          <a:p>
            <a:pPr algn="ctr"/>
            <a:r>
              <a:rPr lang="ru-RU" sz="2400" dirty="0" smtClean="0">
                <a:solidFill>
                  <a:schemeClr val="tx2">
                    <a:lumMod val="75000"/>
                  </a:schemeClr>
                </a:solidFill>
              </a:rPr>
              <a:t>более 170 экспертов</a:t>
            </a:r>
            <a:endParaRPr lang="ru-RU" sz="2400" dirty="0">
              <a:solidFill>
                <a:schemeClr val="tx2">
                  <a:lumMod val="75000"/>
                </a:schemeClr>
              </a:solidFill>
            </a:endParaRPr>
          </a:p>
        </p:txBody>
      </p:sp>
      <p:sp>
        <p:nvSpPr>
          <p:cNvPr id="29" name="Прямоугольник 28"/>
          <p:cNvSpPr/>
          <p:nvPr/>
        </p:nvSpPr>
        <p:spPr>
          <a:xfrm>
            <a:off x="1676064" y="6291363"/>
            <a:ext cx="5293222" cy="461665"/>
          </a:xfrm>
          <a:prstGeom prst="rect">
            <a:avLst/>
          </a:prstGeom>
        </p:spPr>
        <p:txBody>
          <a:bodyPr wrap="square">
            <a:spAutoFit/>
          </a:bodyPr>
          <a:lstStyle/>
          <a:p>
            <a:pPr algn="ctr"/>
            <a:r>
              <a:rPr lang="ru-RU" sz="2400" dirty="0" smtClean="0">
                <a:solidFill>
                  <a:schemeClr val="tx2">
                    <a:lumMod val="75000"/>
                  </a:schemeClr>
                </a:solidFill>
              </a:rPr>
              <a:t>генеральные партнеры чемпионатов:</a:t>
            </a:r>
            <a:endParaRPr lang="ru-RU" sz="2400" dirty="0">
              <a:solidFill>
                <a:schemeClr val="tx2">
                  <a:lumMod val="75000"/>
                </a:schemeClr>
              </a:solidFill>
            </a:endParaRPr>
          </a:p>
        </p:txBody>
      </p:sp>
      <p:pic>
        <p:nvPicPr>
          <p:cNvPr id="3" name="Рисунок 2"/>
          <p:cNvPicPr>
            <a:picLocks noChangeAspect="1"/>
          </p:cNvPicPr>
          <p:nvPr/>
        </p:nvPicPr>
        <p:blipFill>
          <a:blip r:embed="rId14"/>
          <a:stretch>
            <a:fillRect/>
          </a:stretch>
        </p:blipFill>
        <p:spPr>
          <a:xfrm>
            <a:off x="139942" y="134227"/>
            <a:ext cx="1728187" cy="885696"/>
          </a:xfrm>
          <a:prstGeom prst="rect">
            <a:avLst/>
          </a:prstGeom>
        </p:spPr>
      </p:pic>
      <p:sp>
        <p:nvSpPr>
          <p:cNvPr id="30" name="Прямоугольник 29">
            <a:extLst>
              <a:ext uri="{FF2B5EF4-FFF2-40B4-BE49-F238E27FC236}">
                <a16:creationId xmlns:a16="http://schemas.microsoft.com/office/drawing/2014/main" xmlns="" id="{29E0AE73-52A7-4F40-936F-AF403EB115A2}"/>
              </a:ext>
            </a:extLst>
          </p:cNvPr>
          <p:cNvSpPr/>
          <p:nvPr/>
        </p:nvSpPr>
        <p:spPr bwMode="auto">
          <a:xfrm>
            <a:off x="2016132" y="360780"/>
            <a:ext cx="6778687" cy="523220"/>
          </a:xfrm>
          <a:prstGeom prst="rect">
            <a:avLst/>
          </a:prstGeom>
        </p:spPr>
        <p:txBody>
          <a:bodyPr wrap="square">
            <a:spAutoFit/>
          </a:bodyPr>
          <a:lstStyle/>
          <a:p>
            <a:pPr>
              <a:spcBef>
                <a:spcPts val="600"/>
              </a:spcBef>
              <a:defRPr/>
            </a:pPr>
            <a:r>
              <a:rPr lang="ru-RU" sz="2800" b="1" dirty="0" smtClean="0">
                <a:solidFill>
                  <a:schemeClr val="tx2">
                    <a:lumMod val="75000"/>
                  </a:schemeClr>
                </a:solidFill>
                <a:latin typeface="Arial" panose="020B0604020202020204" pitchFamily="34" charset="0"/>
                <a:cs typeface="Arial" panose="020B0604020202020204" pitchFamily="34" charset="0"/>
              </a:rPr>
              <a:t>Развитие конкурсных движений</a:t>
            </a:r>
            <a:endParaRPr lang="ru-RU" sz="28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9509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9B93A80-54B4-CD3E-84F8-D8A496D53219}"/>
            </a:ext>
          </a:extLst>
        </p:cNvPr>
        <p:cNvGrpSpPr/>
        <p:nvPr/>
      </p:nvGrpSpPr>
      <p:grpSpPr>
        <a:xfrm>
          <a:off x="0" y="0"/>
          <a:ext cx="0" cy="0"/>
          <a:chOff x="0" y="0"/>
          <a:chExt cx="0" cy="0"/>
        </a:xfrm>
      </p:grpSpPr>
      <p:sp>
        <p:nvSpPr>
          <p:cNvPr id="5" name="Номер слайда 1">
            <a:extLst>
              <a:ext uri="{FF2B5EF4-FFF2-40B4-BE49-F238E27FC236}">
                <a16:creationId xmlns:a16="http://schemas.microsoft.com/office/drawing/2014/main" xmlns="" id="{053E6256-E591-F2B1-4999-36BC6AC28050}"/>
              </a:ext>
            </a:extLst>
          </p:cNvPr>
          <p:cNvSpPr>
            <a:spLocks noGrp="1"/>
          </p:cNvSpPr>
          <p:nvPr>
            <p:ph type="sldNum" sz="quarter" idx="12"/>
          </p:nvPr>
        </p:nvSpPr>
        <p:spPr>
          <a:xfrm>
            <a:off x="11520054" y="6370205"/>
            <a:ext cx="394854" cy="365125"/>
          </a:xfrm>
        </p:spPr>
        <p:txBody>
          <a:bodyPr/>
          <a:lstStyle/>
          <a:p>
            <a:fld id="{625BD75D-0F55-1F49-8B07-745328A98185}" type="slidenum">
              <a:rPr lang="ru-RU" smtClean="0">
                <a:solidFill>
                  <a:schemeClr val="bg1"/>
                </a:solidFill>
                <a:latin typeface="Proxima Nova Rg" panose="02000506030000020004" pitchFamily="2" charset="0"/>
              </a:rPr>
              <a:t>6</a:t>
            </a:fld>
            <a:endParaRPr lang="ru-RU" dirty="0">
              <a:solidFill>
                <a:schemeClr val="bg1"/>
              </a:solidFill>
              <a:latin typeface="Proxima Nova Rg" panose="02000506030000020004" pitchFamily="2" charset="0"/>
            </a:endParaRPr>
          </a:p>
        </p:txBody>
      </p:sp>
      <p:sp>
        <p:nvSpPr>
          <p:cNvPr id="10" name="Rectangle 2"/>
          <p:cNvSpPr>
            <a:spLocks noChangeArrowheads="1"/>
          </p:cNvSpPr>
          <p:nvPr/>
        </p:nvSpPr>
        <p:spPr bwMode="auto">
          <a:xfrm>
            <a:off x="2677149" y="262351"/>
            <a:ext cx="10572198" cy="674801"/>
          </a:xfrm>
          <a:prstGeom prst="rect">
            <a:avLst/>
          </a:prstGeom>
          <a:noFill/>
          <a:ln w="12600" cap="sq">
            <a:noFill/>
            <a:miter lim="800000"/>
            <a:headEnd/>
            <a:tailEnd/>
          </a:ln>
          <a:effectLst/>
        </p:spPr>
        <p:txBody>
          <a:bodyPr lIns="90000" tIns="46800" rIns="90000" bIns="46800"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9pPr>
          </a:lstStyle>
          <a:p>
            <a:pPr>
              <a:lnSpc>
                <a:spcPct val="100000"/>
              </a:lnSpc>
              <a:spcBef>
                <a:spcPct val="0"/>
              </a:spcBef>
              <a:buClrTx/>
            </a:pPr>
            <a:r>
              <a:rPr lang="ru-RU" altLang="ru-RU" b="1" dirty="0" smtClean="0">
                <a:solidFill>
                  <a:srgbClr val="404E5C"/>
                </a:solidFill>
                <a:latin typeface="Arial" panose="020B0604020202020204" pitchFamily="34" charset="0"/>
              </a:rPr>
              <a:t>Базовый центр карьеры </a:t>
            </a:r>
          </a:p>
          <a:p>
            <a:pPr>
              <a:lnSpc>
                <a:spcPct val="100000"/>
              </a:lnSpc>
              <a:spcBef>
                <a:spcPct val="0"/>
              </a:spcBef>
              <a:buClrTx/>
            </a:pPr>
            <a:r>
              <a:rPr lang="ru-RU" altLang="ru-RU" b="1" dirty="0" smtClean="0">
                <a:solidFill>
                  <a:srgbClr val="404E5C"/>
                </a:solidFill>
                <a:latin typeface="Arial" panose="020B0604020202020204" pitchFamily="34" charset="0"/>
              </a:rPr>
              <a:t>Тюменской области</a:t>
            </a:r>
            <a:endParaRPr lang="ru-RU" altLang="ru-RU" b="1" dirty="0">
              <a:solidFill>
                <a:srgbClr val="404E5C"/>
              </a:solidFill>
              <a:latin typeface="Arial" panose="020B0604020202020204" pitchFamily="34" charset="0"/>
            </a:endParaRPr>
          </a:p>
        </p:txBody>
      </p:sp>
      <p:pic>
        <p:nvPicPr>
          <p:cNvPr id="8" name="Рисунок 7"/>
          <p:cNvPicPr>
            <a:picLocks noChangeAspect="1"/>
          </p:cNvPicPr>
          <p:nvPr/>
        </p:nvPicPr>
        <p:blipFill>
          <a:blip r:embed="rId2"/>
          <a:stretch>
            <a:fillRect/>
          </a:stretch>
        </p:blipFill>
        <p:spPr>
          <a:xfrm>
            <a:off x="7672239" y="906613"/>
            <a:ext cx="2566638" cy="573074"/>
          </a:xfrm>
          <a:prstGeom prst="rect">
            <a:avLst/>
          </a:prstGeom>
        </p:spPr>
      </p:pic>
      <p:sp>
        <p:nvSpPr>
          <p:cNvPr id="16" name="Rectangle 3"/>
          <p:cNvSpPr>
            <a:spLocks noChangeArrowheads="1"/>
          </p:cNvSpPr>
          <p:nvPr/>
        </p:nvSpPr>
        <p:spPr bwMode="auto">
          <a:xfrm>
            <a:off x="1141986" y="3462540"/>
            <a:ext cx="10093756" cy="771623"/>
          </a:xfrm>
          <a:prstGeom prst="rect">
            <a:avLst/>
          </a:prstGeom>
          <a:noFill/>
          <a:ln w="9360" cap="sq">
            <a:noFill/>
            <a:miter lim="800000"/>
            <a:headEnd/>
            <a:tailEnd/>
          </a:ln>
          <a:effectLst/>
        </p:spPr>
        <p:txBody>
          <a:bodyPr wrap="square" lIns="90000" tIns="46800" rIns="90000" bIns="46800">
            <a:spAutoFit/>
          </a:bodyP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just">
              <a:lnSpc>
                <a:spcPct val="100000"/>
              </a:lnSpc>
              <a:spcBef>
                <a:spcPct val="0"/>
              </a:spcBef>
              <a:buClrTx/>
            </a:pPr>
            <a:r>
              <a:rPr lang="ru-RU" altLang="ru-RU" sz="2200" dirty="0">
                <a:solidFill>
                  <a:schemeClr val="tx1"/>
                </a:solidFill>
                <a:latin typeface="Arial" panose="020B0604020202020204" pitchFamily="34" charset="0"/>
              </a:rPr>
              <a:t>Проведение мониторингов деятельности ПОО по содействию трудоустройству выпускников</a:t>
            </a:r>
          </a:p>
        </p:txBody>
      </p:sp>
      <p:sp>
        <p:nvSpPr>
          <p:cNvPr id="17" name="Rectangle 3"/>
          <p:cNvSpPr>
            <a:spLocks noChangeArrowheads="1"/>
          </p:cNvSpPr>
          <p:nvPr/>
        </p:nvSpPr>
        <p:spPr bwMode="auto">
          <a:xfrm>
            <a:off x="1141986" y="2541262"/>
            <a:ext cx="10093756" cy="771623"/>
          </a:xfrm>
          <a:prstGeom prst="rect">
            <a:avLst/>
          </a:prstGeom>
          <a:noFill/>
          <a:ln w="9360" cap="sq">
            <a:noFill/>
            <a:miter lim="800000"/>
            <a:headEnd/>
            <a:tailEnd/>
          </a:ln>
          <a:effectLst/>
        </p:spPr>
        <p:txBody>
          <a:bodyPr wrap="square" lIns="90000" tIns="46800" rIns="90000" bIns="46800">
            <a:spAutoFit/>
          </a:bodyP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just">
              <a:lnSpc>
                <a:spcPct val="100000"/>
              </a:lnSpc>
              <a:spcBef>
                <a:spcPct val="0"/>
              </a:spcBef>
              <a:buClrTx/>
            </a:pPr>
            <a:r>
              <a:rPr lang="ru-RU" altLang="ru-RU" sz="2200" dirty="0">
                <a:solidFill>
                  <a:schemeClr val="tx1"/>
                </a:solidFill>
                <a:latin typeface="Arial" panose="020B0604020202020204" pitchFamily="34" charset="0"/>
              </a:rPr>
              <a:t>Координация деятельности центров содействия трудоустройству выпускников ПОО Тюменской области</a:t>
            </a:r>
          </a:p>
        </p:txBody>
      </p:sp>
      <p:sp>
        <p:nvSpPr>
          <p:cNvPr id="18" name="Rectangle 3"/>
          <p:cNvSpPr>
            <a:spLocks noChangeArrowheads="1"/>
          </p:cNvSpPr>
          <p:nvPr/>
        </p:nvSpPr>
        <p:spPr bwMode="auto">
          <a:xfrm>
            <a:off x="1141986" y="1700296"/>
            <a:ext cx="10093756" cy="771623"/>
          </a:xfrm>
          <a:prstGeom prst="rect">
            <a:avLst/>
          </a:prstGeom>
          <a:noFill/>
          <a:ln w="9360" cap="sq">
            <a:noFill/>
            <a:miter lim="800000"/>
            <a:headEnd/>
            <a:tailEnd/>
          </a:ln>
          <a:effectLst/>
        </p:spPr>
        <p:txBody>
          <a:bodyPr wrap="square" lIns="90000" tIns="46800" rIns="90000" bIns="46800">
            <a:spAutoFit/>
          </a:bodyP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just">
              <a:lnSpc>
                <a:spcPct val="100000"/>
              </a:lnSpc>
              <a:spcBef>
                <a:spcPct val="0"/>
              </a:spcBef>
              <a:buClrTx/>
            </a:pPr>
            <a:r>
              <a:rPr lang="ru-RU" altLang="ru-RU" sz="2200" dirty="0">
                <a:solidFill>
                  <a:schemeClr val="tx1"/>
                </a:solidFill>
                <a:latin typeface="Arial" panose="020B0604020202020204" pitchFamily="34" charset="0"/>
              </a:rPr>
              <a:t>Информационное, организационно-методическое  обеспечение центров содействия трудоустройству выпускников ПОО Тюменской области</a:t>
            </a:r>
          </a:p>
        </p:txBody>
      </p:sp>
      <p:sp>
        <p:nvSpPr>
          <p:cNvPr id="19" name="Овал 18"/>
          <p:cNvSpPr/>
          <p:nvPr/>
        </p:nvSpPr>
        <p:spPr bwMode="auto">
          <a:xfrm>
            <a:off x="234969" y="3542852"/>
            <a:ext cx="640626" cy="635702"/>
          </a:xfrm>
          <a:prstGeom prst="ellipse">
            <a:avLst/>
          </a:prstGeom>
          <a:blipFill>
            <a:blip r:embed="rId3"/>
            <a:stretch/>
          </a:blipFill>
        </p:spPr>
        <p:style>
          <a:lnRef idx="2">
            <a:schemeClr val="dk2">
              <a:shade val="80000"/>
              <a:hueOff val="0"/>
              <a:satOff val="0"/>
              <a:lumOff val="0"/>
              <a:alphaOff val="0"/>
            </a:schemeClr>
          </a:lnRef>
          <a:fillRef idx="1">
            <a:srgbClr val="00000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ru-RU"/>
          </a:p>
        </p:txBody>
      </p:sp>
      <p:sp>
        <p:nvSpPr>
          <p:cNvPr id="20" name="Овал 19"/>
          <p:cNvSpPr/>
          <p:nvPr/>
        </p:nvSpPr>
        <p:spPr bwMode="auto">
          <a:xfrm>
            <a:off x="234969" y="2587476"/>
            <a:ext cx="640626" cy="647113"/>
          </a:xfrm>
          <a:prstGeom prst="ellipse">
            <a:avLst/>
          </a:prstGeom>
          <a:blipFill>
            <a:blip r:embed="rId4"/>
            <a:stretch/>
          </a:blipFill>
          <a:effectLst>
            <a:glow>
              <a:schemeClr val="accent1">
                <a:alpha val="40000"/>
              </a:schemeClr>
            </a:glow>
          </a:effectLst>
        </p:spPr>
        <p:style>
          <a:lnRef idx="2">
            <a:schemeClr val="dk2">
              <a:shade val="80000"/>
              <a:hueOff val="0"/>
              <a:satOff val="0"/>
              <a:lumOff val="0"/>
              <a:alphaOff val="0"/>
            </a:schemeClr>
          </a:lnRef>
          <a:fillRef idx="1">
            <a:srgbClr val="00000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ru-RU"/>
          </a:p>
        </p:txBody>
      </p:sp>
      <p:pic>
        <p:nvPicPr>
          <p:cNvPr id="21" name="Picture 2" descr="https://avatars.mds.yandex.net/i?id=37f76706da71ea64686fde995ea132f2_l-4504218-images-thumbs&amp;n=13"/>
          <p:cNvPicPr>
            <a:picLocks noChangeAspect="1" noChangeArrowheads="1"/>
          </p:cNvPicPr>
          <p:nvPr/>
        </p:nvPicPr>
        <p:blipFill>
          <a:blip r:embed="rId5">
            <a:duotone>
              <a:schemeClr val="bg2">
                <a:shade val="45000"/>
                <a:satMod val="135000"/>
              </a:schemeClr>
              <a:prstClr val="white"/>
            </a:duotone>
          </a:blip>
          <a:stretch/>
        </p:blipFill>
        <p:spPr bwMode="auto">
          <a:xfrm flipH="1">
            <a:off x="234969" y="1746389"/>
            <a:ext cx="640626" cy="613136"/>
          </a:xfrm>
          <a:prstGeom prst="ellipse">
            <a:avLst/>
          </a:prstGeom>
          <a:ln w="3175" cap="rnd">
            <a:solidFill>
              <a:schemeClr val="bg1">
                <a:lumMod val="85000"/>
              </a:schemeClr>
            </a:solidFill>
          </a:ln>
          <a:effectLst>
            <a:glow rad="38100">
              <a:srgbClr val="42505E"/>
            </a:glow>
            <a:outerShdw blurRad="381000" dist="292100" dir="6240000" sx="-80000" sy="-18000" rotWithShape="0">
              <a:schemeClr val="bg1">
                <a:alpha val="22000"/>
              </a:schemeClr>
            </a:outerShdw>
          </a:effectLst>
        </p:spPr>
      </p:pic>
      <p:pic>
        <p:nvPicPr>
          <p:cNvPr id="14" name="Рисунок 13">
            <a:extLst>
              <a:ext uri="{FF2B5EF4-FFF2-40B4-BE49-F238E27FC236}">
                <a16:creationId xmlns:a16="http://schemas.microsoft.com/office/drawing/2014/main" xmlns="" id="{51E6BF42-15F6-4F09-B68A-A45A39B6C32C}"/>
              </a:ext>
            </a:extLst>
          </p:cNvPr>
          <p:cNvPicPr>
            <a:picLocks noChangeAspect="1"/>
          </p:cNvPicPr>
          <p:nvPr/>
        </p:nvPicPr>
        <p:blipFill>
          <a:blip r:embed="rId6">
            <a:duotone>
              <a:prstClr val="black"/>
              <a:srgbClr val="FF0000">
                <a:tint val="45000"/>
                <a:satMod val="400000"/>
              </a:srgbClr>
            </a:duotone>
          </a:blip>
          <a:stretch/>
        </p:blipFill>
        <p:spPr bwMode="auto">
          <a:xfrm>
            <a:off x="153111" y="125151"/>
            <a:ext cx="2436489" cy="1250709"/>
          </a:xfrm>
          <a:prstGeom prst="rect">
            <a:avLst/>
          </a:prstGeom>
        </p:spPr>
      </p:pic>
      <p:pic>
        <p:nvPicPr>
          <p:cNvPr id="15" name="Рисунок 14">
            <a:extLst>
              <a:ext uri="{FF2B5EF4-FFF2-40B4-BE49-F238E27FC236}">
                <a16:creationId xmlns:a16="http://schemas.microsoft.com/office/drawing/2014/main" xmlns="" id="{5EF1ED40-EA82-49E7-BFB4-645C34A24E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0250" y="-9437"/>
            <a:ext cx="2571750" cy="6858000"/>
          </a:xfrm>
          <a:prstGeom prst="rect">
            <a:avLst/>
          </a:prstGeom>
        </p:spPr>
      </p:pic>
      <p:pic>
        <p:nvPicPr>
          <p:cNvPr id="2" name="Рисунок 1"/>
          <p:cNvPicPr>
            <a:picLocks noChangeAspect="1"/>
          </p:cNvPicPr>
          <p:nvPr/>
        </p:nvPicPr>
        <p:blipFill>
          <a:blip r:embed="rId8"/>
          <a:stretch>
            <a:fillRect/>
          </a:stretch>
        </p:blipFill>
        <p:spPr>
          <a:xfrm>
            <a:off x="178423" y="4751011"/>
            <a:ext cx="4822354" cy="1950889"/>
          </a:xfrm>
          <a:prstGeom prst="rect">
            <a:avLst/>
          </a:prstGeom>
        </p:spPr>
      </p:pic>
      <p:pic>
        <p:nvPicPr>
          <p:cNvPr id="3" name="Рисунок 2"/>
          <p:cNvPicPr>
            <a:picLocks noChangeAspect="1"/>
          </p:cNvPicPr>
          <p:nvPr/>
        </p:nvPicPr>
        <p:blipFill>
          <a:blip r:embed="rId9"/>
          <a:stretch>
            <a:fillRect/>
          </a:stretch>
        </p:blipFill>
        <p:spPr>
          <a:xfrm>
            <a:off x="5177132" y="4307847"/>
            <a:ext cx="1723449" cy="2427483"/>
          </a:xfrm>
          <a:prstGeom prst="rect">
            <a:avLst/>
          </a:prstGeom>
        </p:spPr>
      </p:pic>
      <p:pic>
        <p:nvPicPr>
          <p:cNvPr id="6" name="Рисунок 5"/>
          <p:cNvPicPr>
            <a:picLocks noChangeAspect="1"/>
          </p:cNvPicPr>
          <p:nvPr/>
        </p:nvPicPr>
        <p:blipFill>
          <a:blip r:embed="rId10"/>
          <a:stretch>
            <a:fillRect/>
          </a:stretch>
        </p:blipFill>
        <p:spPr>
          <a:xfrm>
            <a:off x="8539658" y="5366760"/>
            <a:ext cx="1786283" cy="1335140"/>
          </a:xfrm>
          <a:prstGeom prst="rect">
            <a:avLst/>
          </a:prstGeom>
        </p:spPr>
      </p:pic>
      <p:pic>
        <p:nvPicPr>
          <p:cNvPr id="7" name="Рисунок 6"/>
          <p:cNvPicPr>
            <a:picLocks noChangeAspect="1"/>
          </p:cNvPicPr>
          <p:nvPr/>
        </p:nvPicPr>
        <p:blipFill>
          <a:blip r:embed="rId11"/>
          <a:stretch>
            <a:fillRect/>
          </a:stretch>
        </p:blipFill>
        <p:spPr>
          <a:xfrm>
            <a:off x="7076936" y="5424576"/>
            <a:ext cx="1286367" cy="1310754"/>
          </a:xfrm>
          <a:prstGeom prst="rect">
            <a:avLst/>
          </a:prstGeom>
        </p:spPr>
      </p:pic>
    </p:spTree>
    <p:extLst>
      <p:ext uri="{BB962C8B-B14F-4D97-AF65-F5344CB8AC3E}">
        <p14:creationId xmlns:p14="http://schemas.microsoft.com/office/powerpoint/2010/main" val="2212018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Выноска со стрелкой вниз 47"/>
          <p:cNvSpPr/>
          <p:nvPr/>
        </p:nvSpPr>
        <p:spPr>
          <a:xfrm>
            <a:off x="4198015" y="4523739"/>
            <a:ext cx="6242137" cy="996812"/>
          </a:xfrm>
          <a:prstGeom prst="downArrowCallout">
            <a:avLst/>
          </a:prstGeom>
          <a:solidFill>
            <a:schemeClr val="bg1">
              <a:lumMod val="9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246183" y="302973"/>
            <a:ext cx="10515600" cy="737961"/>
          </a:xfrm>
        </p:spPr>
        <p:txBody>
          <a:bodyPr>
            <a:normAutofit fontScale="90000"/>
          </a:bodyPr>
          <a:lstStyle/>
          <a:p>
            <a:r>
              <a:rPr lang="ru-RU" sz="2800" b="1" dirty="0" smtClean="0">
                <a:solidFill>
                  <a:srgbClr val="404E5C"/>
                </a:solidFill>
                <a:latin typeface="Arial" panose="020B0604020202020204" pitchFamily="34" charset="0"/>
                <a:cs typeface="Arial" panose="020B0604020202020204" pitchFamily="34" charset="0"/>
              </a:rPr>
              <a:t>Модель обучения </a:t>
            </a:r>
            <a:br>
              <a:rPr lang="ru-RU" sz="2800" b="1" dirty="0" smtClean="0">
                <a:solidFill>
                  <a:srgbClr val="404E5C"/>
                </a:solidFill>
                <a:latin typeface="Arial" panose="020B0604020202020204" pitchFamily="34" charset="0"/>
                <a:cs typeface="Arial" panose="020B0604020202020204" pitchFamily="34" charset="0"/>
              </a:rPr>
            </a:br>
            <a:r>
              <a:rPr lang="ru-RU" sz="2800" b="1" dirty="0" smtClean="0">
                <a:solidFill>
                  <a:srgbClr val="404E5C"/>
                </a:solidFill>
                <a:latin typeface="Arial" panose="020B0604020202020204" pitchFamily="34" charset="0"/>
                <a:cs typeface="Arial" panose="020B0604020202020204" pitchFamily="34" charset="0"/>
              </a:rPr>
              <a:t>наставников на производстве</a:t>
            </a:r>
            <a:endParaRPr lang="ru-RU" sz="2800" b="1" dirty="0">
              <a:solidFill>
                <a:srgbClr val="404E5C"/>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167660" y="3459216"/>
            <a:ext cx="2086714" cy="834707"/>
          </a:xfrm>
        </p:spPr>
        <p:txBody>
          <a:bodyPr>
            <a:normAutofit/>
          </a:bodyPr>
          <a:lstStyle/>
          <a:p>
            <a:pPr marL="0" indent="0" algn="ctr">
              <a:spcBef>
                <a:spcPts val="0"/>
              </a:spcBef>
              <a:buNone/>
            </a:pPr>
            <a:r>
              <a:rPr lang="ru-RU" sz="1800" b="1" i="1" dirty="0" smtClean="0">
                <a:solidFill>
                  <a:schemeClr val="tx2">
                    <a:lumMod val="75000"/>
                  </a:schemeClr>
                </a:solidFill>
              </a:rPr>
              <a:t>Программы ДПО</a:t>
            </a:r>
          </a:p>
          <a:p>
            <a:pPr marL="0" indent="0" algn="ctr">
              <a:spcBef>
                <a:spcPts val="0"/>
              </a:spcBef>
              <a:buNone/>
            </a:pPr>
            <a:r>
              <a:rPr lang="ru-RU" sz="1800" b="1" i="1" dirty="0" smtClean="0">
                <a:solidFill>
                  <a:schemeClr val="tx2">
                    <a:lumMod val="75000"/>
                  </a:schemeClr>
                </a:solidFill>
              </a:rPr>
              <a:t>Тренинги</a:t>
            </a:r>
          </a:p>
        </p:txBody>
      </p:sp>
      <p:sp>
        <p:nvSpPr>
          <p:cNvPr id="23" name="Скругленный прямоугольник 22"/>
          <p:cNvSpPr/>
          <p:nvPr/>
        </p:nvSpPr>
        <p:spPr>
          <a:xfrm>
            <a:off x="8033669" y="3403119"/>
            <a:ext cx="2380291" cy="890804"/>
          </a:xfrm>
          <a:prstGeom prst="roundRect">
            <a:avLst/>
          </a:prstGeom>
          <a:noFill/>
          <a:ln w="9525">
            <a:solidFill>
              <a:schemeClr val="accent1">
                <a:shade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latin typeface="Arial" panose="020B0604020202020204" pitchFamily="34" charset="0"/>
              <a:cs typeface="Arial" panose="020B0604020202020204" pitchFamily="34" charset="0"/>
            </a:endParaRPr>
          </a:p>
        </p:txBody>
      </p:sp>
      <p:sp>
        <p:nvSpPr>
          <p:cNvPr id="26" name="TextBox 25"/>
          <p:cNvSpPr txBox="1"/>
          <p:nvPr/>
        </p:nvSpPr>
        <p:spPr>
          <a:xfrm>
            <a:off x="5322418" y="4570423"/>
            <a:ext cx="3888599" cy="461665"/>
          </a:xfrm>
          <a:prstGeom prst="rect">
            <a:avLst/>
          </a:prstGeom>
          <a:noFill/>
        </p:spPr>
        <p:txBody>
          <a:bodyPr wrap="square" rtlCol="0">
            <a:spAutoFit/>
          </a:bodyPr>
          <a:lstStyle/>
          <a:p>
            <a:pPr algn="ctr"/>
            <a:r>
              <a:rPr lang="ru-RU" sz="2400" b="1" i="1" dirty="0" smtClean="0">
                <a:solidFill>
                  <a:schemeClr val="tx2">
                    <a:lumMod val="50000"/>
                  </a:schemeClr>
                </a:solidFill>
              </a:rPr>
              <a:t>Статус «Наставник»</a:t>
            </a:r>
            <a:endParaRPr lang="ru-RU" sz="2400" b="1" i="1" dirty="0">
              <a:solidFill>
                <a:schemeClr val="tx2">
                  <a:lumMod val="50000"/>
                </a:schemeClr>
              </a:solidFill>
            </a:endParaRPr>
          </a:p>
        </p:txBody>
      </p:sp>
      <p:sp>
        <p:nvSpPr>
          <p:cNvPr id="29" name="Скругленный прямоугольник 28"/>
          <p:cNvSpPr/>
          <p:nvPr/>
        </p:nvSpPr>
        <p:spPr>
          <a:xfrm>
            <a:off x="5288416" y="4621272"/>
            <a:ext cx="4061334" cy="456805"/>
          </a:xfrm>
          <a:prstGeom prst="roundRect">
            <a:avLst/>
          </a:prstGeom>
          <a:noFill/>
          <a:ln w="9525">
            <a:solidFill>
              <a:schemeClr val="accent1">
                <a:shade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latin typeface="Arial" panose="020B0604020202020204" pitchFamily="34" charset="0"/>
              <a:cs typeface="Arial" panose="020B0604020202020204" pitchFamily="34" charset="0"/>
            </a:endParaRPr>
          </a:p>
        </p:txBody>
      </p:sp>
      <p:sp>
        <p:nvSpPr>
          <p:cNvPr id="17" name="Прямоугольник 16"/>
          <p:cNvSpPr/>
          <p:nvPr/>
        </p:nvSpPr>
        <p:spPr>
          <a:xfrm>
            <a:off x="4907035" y="3403120"/>
            <a:ext cx="2479703" cy="793269"/>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err="1" smtClean="0">
                <a:solidFill>
                  <a:schemeClr val="tx2">
                    <a:lumMod val="75000"/>
                  </a:schemeClr>
                </a:solidFill>
              </a:rPr>
              <a:t>Компетентностная</a:t>
            </a:r>
            <a:r>
              <a:rPr lang="ru-RU" sz="1600" b="1" i="1" dirty="0" smtClean="0">
                <a:solidFill>
                  <a:schemeClr val="tx2">
                    <a:lumMod val="75000"/>
                  </a:schemeClr>
                </a:solidFill>
              </a:rPr>
              <a:t> карта </a:t>
            </a:r>
          </a:p>
          <a:p>
            <a:pPr algn="ctr"/>
            <a:r>
              <a:rPr lang="ru-RU" sz="1600" b="1" i="1" dirty="0" smtClean="0">
                <a:solidFill>
                  <a:schemeClr val="tx2">
                    <a:lumMod val="75000"/>
                  </a:schemeClr>
                </a:solidFill>
              </a:rPr>
              <a:t>наставника</a:t>
            </a:r>
            <a:endParaRPr lang="ru-RU" sz="1600" b="1" i="1" dirty="0">
              <a:solidFill>
                <a:schemeClr val="tx2">
                  <a:lumMod val="75000"/>
                </a:schemeClr>
              </a:solidFill>
            </a:endParaRPr>
          </a:p>
        </p:txBody>
      </p:sp>
      <p:sp>
        <p:nvSpPr>
          <p:cNvPr id="35" name="TextBox 34"/>
          <p:cNvSpPr txBox="1"/>
          <p:nvPr/>
        </p:nvSpPr>
        <p:spPr>
          <a:xfrm>
            <a:off x="165667" y="3270732"/>
            <a:ext cx="3013576" cy="646331"/>
          </a:xfrm>
          <a:prstGeom prst="rect">
            <a:avLst/>
          </a:prstGeom>
          <a:noFill/>
        </p:spPr>
        <p:txBody>
          <a:bodyPr wrap="square" rtlCol="0">
            <a:spAutoFit/>
          </a:bodyPr>
          <a:lstStyle/>
          <a:p>
            <a:pPr algn="ctr"/>
            <a:r>
              <a:rPr lang="ru-RU" b="1" i="1" dirty="0" smtClean="0">
                <a:solidFill>
                  <a:schemeClr val="tx2">
                    <a:lumMod val="50000"/>
                  </a:schemeClr>
                </a:solidFill>
              </a:rPr>
              <a:t>Попечительские советы ПОО</a:t>
            </a:r>
            <a:endParaRPr lang="ru-RU" b="1" i="1" dirty="0">
              <a:solidFill>
                <a:schemeClr val="tx2">
                  <a:lumMod val="50000"/>
                </a:schemeClr>
              </a:solidFill>
            </a:endParaRPr>
          </a:p>
        </p:txBody>
      </p:sp>
      <p:sp>
        <p:nvSpPr>
          <p:cNvPr id="36" name="TextBox 35"/>
          <p:cNvSpPr txBox="1"/>
          <p:nvPr/>
        </p:nvSpPr>
        <p:spPr>
          <a:xfrm>
            <a:off x="323812" y="4156219"/>
            <a:ext cx="2922371" cy="369332"/>
          </a:xfrm>
          <a:prstGeom prst="rect">
            <a:avLst/>
          </a:prstGeom>
          <a:noFill/>
        </p:spPr>
        <p:txBody>
          <a:bodyPr wrap="square" rtlCol="0">
            <a:spAutoFit/>
          </a:bodyPr>
          <a:lstStyle/>
          <a:p>
            <a:pPr algn="ctr"/>
            <a:r>
              <a:rPr lang="ru-RU" b="1" i="1" dirty="0" smtClean="0">
                <a:solidFill>
                  <a:schemeClr val="tx2">
                    <a:lumMod val="50000"/>
                  </a:schemeClr>
                </a:solidFill>
              </a:rPr>
              <a:t>Работодатели</a:t>
            </a:r>
            <a:endParaRPr lang="ru-RU" b="1" i="1" dirty="0">
              <a:solidFill>
                <a:schemeClr val="tx2">
                  <a:lumMod val="50000"/>
                </a:schemeClr>
              </a:solidFill>
            </a:endParaRPr>
          </a:p>
        </p:txBody>
      </p:sp>
      <p:sp>
        <p:nvSpPr>
          <p:cNvPr id="37" name="Объект 2"/>
          <p:cNvSpPr txBox="1">
            <a:spLocks/>
          </p:cNvSpPr>
          <p:nvPr/>
        </p:nvSpPr>
        <p:spPr>
          <a:xfrm>
            <a:off x="3823540" y="1832325"/>
            <a:ext cx="4112689" cy="27748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1400" b="1" dirty="0" smtClean="0">
                <a:solidFill>
                  <a:schemeClr val="tx2">
                    <a:lumMod val="50000"/>
                  </a:schemeClr>
                </a:solidFill>
              </a:rPr>
              <a:t>Отбор внутри организации в соответствии с потребностями</a:t>
            </a:r>
            <a:endParaRPr lang="ru-RU" sz="1400" b="1" dirty="0">
              <a:solidFill>
                <a:schemeClr val="tx2">
                  <a:lumMod val="50000"/>
                </a:schemeClr>
              </a:solidFill>
            </a:endParaRPr>
          </a:p>
        </p:txBody>
      </p:sp>
      <p:sp>
        <p:nvSpPr>
          <p:cNvPr id="38" name="Объект 2"/>
          <p:cNvSpPr txBox="1">
            <a:spLocks/>
          </p:cNvSpPr>
          <p:nvPr/>
        </p:nvSpPr>
        <p:spPr>
          <a:xfrm>
            <a:off x="3816638" y="2439802"/>
            <a:ext cx="4119591" cy="1843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1400" b="1" dirty="0" smtClean="0"/>
              <a:t>Формирование списка кандидатов с учетом категорий наставников и наставляемых, а также специальностей</a:t>
            </a:r>
            <a:endParaRPr lang="ru-RU" sz="1400" b="1" dirty="0"/>
          </a:p>
        </p:txBody>
      </p:sp>
      <p:sp>
        <p:nvSpPr>
          <p:cNvPr id="39" name="Выноска со стрелкой вниз 38"/>
          <p:cNvSpPr/>
          <p:nvPr/>
        </p:nvSpPr>
        <p:spPr>
          <a:xfrm>
            <a:off x="3816638" y="1767877"/>
            <a:ext cx="4126496" cy="553963"/>
          </a:xfrm>
          <a:prstGeom prst="downArrowCallout">
            <a:avLst/>
          </a:prstGeom>
          <a:solidFill>
            <a:schemeClr val="bg2">
              <a:alpha val="0"/>
            </a:schemeClr>
          </a:solidFill>
          <a:ln>
            <a:solidFill>
              <a:schemeClr val="tx2">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p>
        </p:txBody>
      </p:sp>
      <p:sp>
        <p:nvSpPr>
          <p:cNvPr id="40" name="Выноска со стрелкой вниз 39"/>
          <p:cNvSpPr/>
          <p:nvPr/>
        </p:nvSpPr>
        <p:spPr>
          <a:xfrm>
            <a:off x="3816638" y="2394262"/>
            <a:ext cx="4119591" cy="1008857"/>
          </a:xfrm>
          <a:prstGeom prst="downArrowCallout">
            <a:avLst/>
          </a:prstGeom>
          <a:solidFill>
            <a:schemeClr val="bg1">
              <a:lumMod val="95000"/>
              <a:alpha val="0"/>
            </a:schemeClr>
          </a:solidFill>
          <a:ln>
            <a:solidFill>
              <a:schemeClr val="tx2">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41" name="Прямая со стрелкой 40"/>
          <p:cNvCxnSpPr/>
          <p:nvPr/>
        </p:nvCxnSpPr>
        <p:spPr>
          <a:xfrm>
            <a:off x="7386738" y="3759068"/>
            <a:ext cx="6647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flipH="1">
            <a:off x="7386738" y="3911468"/>
            <a:ext cx="6647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3355646" y="1779582"/>
            <a:ext cx="18702" cy="3660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4244029" y="3759068"/>
            <a:ext cx="5726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flipH="1">
            <a:off x="4231837" y="3911468"/>
            <a:ext cx="5848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09069" y="1506014"/>
            <a:ext cx="3013576" cy="646331"/>
          </a:xfrm>
          <a:prstGeom prst="rect">
            <a:avLst/>
          </a:prstGeom>
          <a:noFill/>
        </p:spPr>
        <p:txBody>
          <a:bodyPr wrap="square" rtlCol="0">
            <a:spAutoFit/>
          </a:bodyPr>
          <a:lstStyle/>
          <a:p>
            <a:pPr algn="ctr"/>
            <a:r>
              <a:rPr lang="ru-RU" b="1" i="1" dirty="0" smtClean="0">
                <a:solidFill>
                  <a:schemeClr val="tx2">
                    <a:lumMod val="50000"/>
                  </a:schemeClr>
                </a:solidFill>
              </a:rPr>
              <a:t>ЦОПП </a:t>
            </a:r>
          </a:p>
          <a:p>
            <a:pPr algn="ctr"/>
            <a:r>
              <a:rPr lang="ru-RU" b="1" i="1" dirty="0" smtClean="0">
                <a:solidFill>
                  <a:schemeClr val="tx2">
                    <a:lumMod val="50000"/>
                  </a:schemeClr>
                </a:solidFill>
              </a:rPr>
              <a:t>Тюменской области</a:t>
            </a:r>
            <a:endParaRPr lang="ru-RU" b="1" i="1" dirty="0">
              <a:solidFill>
                <a:schemeClr val="tx2">
                  <a:lumMod val="50000"/>
                </a:schemeClr>
              </a:solidFill>
            </a:endParaRPr>
          </a:p>
        </p:txBody>
      </p:sp>
      <p:sp>
        <p:nvSpPr>
          <p:cNvPr id="52" name="Прямоугольник 51"/>
          <p:cNvSpPr/>
          <p:nvPr/>
        </p:nvSpPr>
        <p:spPr>
          <a:xfrm>
            <a:off x="8167660" y="1767582"/>
            <a:ext cx="2246300" cy="954107"/>
          </a:xfrm>
          <a:prstGeom prst="rect">
            <a:avLst/>
          </a:prstGeom>
        </p:spPr>
        <p:txBody>
          <a:bodyPr wrap="square">
            <a:spAutoFit/>
          </a:bodyPr>
          <a:lstStyle/>
          <a:p>
            <a:pPr algn="ctr"/>
            <a:r>
              <a:rPr lang="ru-RU" sz="1200" b="1" i="1" dirty="0">
                <a:solidFill>
                  <a:schemeClr val="bg2">
                    <a:lumMod val="10000"/>
                  </a:schemeClr>
                </a:solidFill>
              </a:rPr>
              <a:t>Компетенции: </a:t>
            </a:r>
          </a:p>
          <a:p>
            <a:pPr algn="ctr"/>
            <a:r>
              <a:rPr lang="ru-RU" sz="1100" i="1" dirty="0"/>
              <a:t>психолого-педагогические  </a:t>
            </a:r>
          </a:p>
          <a:p>
            <a:pPr algn="ctr"/>
            <a:r>
              <a:rPr lang="ru-RU" sz="1100" i="1" dirty="0"/>
              <a:t>коммуникационные</a:t>
            </a:r>
          </a:p>
          <a:p>
            <a:pPr algn="ctr"/>
            <a:r>
              <a:rPr lang="ru-RU" sz="1100" i="1" dirty="0" err="1"/>
              <a:t>конфликтологические</a:t>
            </a:r>
            <a:r>
              <a:rPr lang="ru-RU" sz="1100" i="1" dirty="0"/>
              <a:t>   </a:t>
            </a:r>
          </a:p>
          <a:p>
            <a:pPr algn="ctr"/>
            <a:r>
              <a:rPr lang="ru-RU" sz="1100" i="1" dirty="0"/>
              <a:t>методические</a:t>
            </a:r>
          </a:p>
        </p:txBody>
      </p:sp>
      <p:sp>
        <p:nvSpPr>
          <p:cNvPr id="53" name="Выноска со стрелкой вниз 52"/>
          <p:cNvSpPr/>
          <p:nvPr/>
        </p:nvSpPr>
        <p:spPr>
          <a:xfrm>
            <a:off x="8033669" y="1777850"/>
            <a:ext cx="2406483" cy="1188236"/>
          </a:xfrm>
          <a:prstGeom prst="downArrowCallout">
            <a:avLst>
              <a:gd name="adj1" fmla="val 28464"/>
              <a:gd name="adj2" fmla="val 24134"/>
              <a:gd name="adj3" fmla="val 19804"/>
              <a:gd name="adj4" fmla="val 80196"/>
            </a:avLst>
          </a:prstGeom>
          <a:solidFill>
            <a:schemeClr val="bg2">
              <a:alpha val="0"/>
            </a:schemeClr>
          </a:solidFill>
          <a:ln>
            <a:solidFill>
              <a:schemeClr val="tx2">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p>
        </p:txBody>
      </p:sp>
      <p:sp>
        <p:nvSpPr>
          <p:cNvPr id="25" name="TextBox 24"/>
          <p:cNvSpPr txBox="1"/>
          <p:nvPr/>
        </p:nvSpPr>
        <p:spPr>
          <a:xfrm>
            <a:off x="155694" y="2285099"/>
            <a:ext cx="3013576" cy="923330"/>
          </a:xfrm>
          <a:prstGeom prst="rect">
            <a:avLst/>
          </a:prstGeom>
          <a:noFill/>
        </p:spPr>
        <p:txBody>
          <a:bodyPr wrap="square" rtlCol="0">
            <a:spAutoFit/>
          </a:bodyPr>
          <a:lstStyle/>
          <a:p>
            <a:pPr algn="ctr"/>
            <a:r>
              <a:rPr lang="ru-RU" b="1" i="1" dirty="0" smtClean="0">
                <a:solidFill>
                  <a:schemeClr val="tx2">
                    <a:lumMod val="50000"/>
                  </a:schemeClr>
                </a:solidFill>
              </a:rPr>
              <a:t>Образовательно-производственные кластеры</a:t>
            </a:r>
            <a:endParaRPr lang="ru-RU" b="1" i="1" dirty="0">
              <a:solidFill>
                <a:schemeClr val="tx2">
                  <a:lumMod val="50000"/>
                </a:schemeClr>
              </a:solidFill>
            </a:endParaRPr>
          </a:p>
        </p:txBody>
      </p:sp>
      <p:pic>
        <p:nvPicPr>
          <p:cNvPr id="4" name="Рисунок 3"/>
          <p:cNvPicPr>
            <a:picLocks noChangeAspect="1"/>
          </p:cNvPicPr>
          <p:nvPr/>
        </p:nvPicPr>
        <p:blipFill>
          <a:blip r:embed="rId2"/>
          <a:stretch>
            <a:fillRect/>
          </a:stretch>
        </p:blipFill>
        <p:spPr>
          <a:xfrm>
            <a:off x="211270" y="150203"/>
            <a:ext cx="2438611" cy="1249788"/>
          </a:xfrm>
          <a:prstGeom prst="rect">
            <a:avLst/>
          </a:prstGeom>
        </p:spPr>
      </p:pic>
      <p:sp>
        <p:nvSpPr>
          <p:cNvPr id="28" name="TextBox 27"/>
          <p:cNvSpPr txBox="1"/>
          <p:nvPr/>
        </p:nvSpPr>
        <p:spPr>
          <a:xfrm>
            <a:off x="4777970" y="5624151"/>
            <a:ext cx="4977493" cy="584775"/>
          </a:xfrm>
          <a:prstGeom prst="rect">
            <a:avLst/>
          </a:prstGeom>
          <a:noFill/>
        </p:spPr>
        <p:txBody>
          <a:bodyPr wrap="square" rtlCol="0">
            <a:spAutoFit/>
          </a:bodyPr>
          <a:lstStyle/>
          <a:p>
            <a:pPr algn="ctr"/>
            <a:r>
              <a:rPr lang="ru-RU" sz="2400" b="1" i="1" dirty="0" smtClean="0">
                <a:solidFill>
                  <a:schemeClr val="tx2">
                    <a:lumMod val="50000"/>
                  </a:schemeClr>
                </a:solidFill>
              </a:rPr>
              <a:t>2024 год –</a:t>
            </a:r>
            <a:r>
              <a:rPr lang="ru-RU" sz="3200" b="1" i="1" dirty="0" smtClean="0">
                <a:solidFill>
                  <a:schemeClr val="tx2">
                    <a:lumMod val="50000"/>
                  </a:schemeClr>
                </a:solidFill>
              </a:rPr>
              <a:t> 80 </a:t>
            </a:r>
            <a:r>
              <a:rPr lang="ru-RU" sz="2400" b="1" i="1" dirty="0" smtClean="0">
                <a:solidFill>
                  <a:schemeClr val="tx2">
                    <a:lumMod val="50000"/>
                  </a:schemeClr>
                </a:solidFill>
              </a:rPr>
              <a:t>человек</a:t>
            </a:r>
            <a:endParaRPr lang="ru-RU" sz="2400" b="1" i="1" dirty="0">
              <a:solidFill>
                <a:schemeClr val="tx2">
                  <a:lumMod val="50000"/>
                </a:schemeClr>
              </a:solidFill>
            </a:endParaRPr>
          </a:p>
        </p:txBody>
      </p:sp>
      <p:pic>
        <p:nvPicPr>
          <p:cNvPr id="10" name="Рисунок 9"/>
          <p:cNvPicPr>
            <a:picLocks noChangeAspect="1"/>
          </p:cNvPicPr>
          <p:nvPr/>
        </p:nvPicPr>
        <p:blipFill>
          <a:blip r:embed="rId3"/>
          <a:stretch>
            <a:fillRect/>
          </a:stretch>
        </p:blipFill>
        <p:spPr>
          <a:xfrm>
            <a:off x="9619265" y="-594"/>
            <a:ext cx="2572735" cy="6858594"/>
          </a:xfrm>
          <a:prstGeom prst="rect">
            <a:avLst/>
          </a:prstGeom>
        </p:spPr>
      </p:pic>
      <p:pic>
        <p:nvPicPr>
          <p:cNvPr id="11" name="Рисунок 10"/>
          <p:cNvPicPr>
            <a:picLocks noChangeAspect="1"/>
          </p:cNvPicPr>
          <p:nvPr/>
        </p:nvPicPr>
        <p:blipFill>
          <a:blip r:embed="rId4"/>
          <a:stretch>
            <a:fillRect/>
          </a:stretch>
        </p:blipFill>
        <p:spPr>
          <a:xfrm>
            <a:off x="2507" y="4273072"/>
            <a:ext cx="1713124" cy="2584928"/>
          </a:xfrm>
          <a:prstGeom prst="rect">
            <a:avLst/>
          </a:prstGeom>
        </p:spPr>
      </p:pic>
    </p:spTree>
    <p:extLst>
      <p:ext uri="{BB962C8B-B14F-4D97-AF65-F5344CB8AC3E}">
        <p14:creationId xmlns:p14="http://schemas.microsoft.com/office/powerpoint/2010/main" val="1723221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9B93A80-54B4-CD3E-84F8-D8A496D53219}"/>
            </a:ext>
          </a:extLst>
        </p:cNvPr>
        <p:cNvGrpSpPr/>
        <p:nvPr/>
      </p:nvGrpSpPr>
      <p:grpSpPr>
        <a:xfrm>
          <a:off x="0" y="0"/>
          <a:ext cx="0" cy="0"/>
          <a:chOff x="0" y="0"/>
          <a:chExt cx="0" cy="0"/>
        </a:xfrm>
      </p:grpSpPr>
      <p:pic>
        <p:nvPicPr>
          <p:cNvPr id="15" name="Рисунок 14">
            <a:extLst>
              <a:ext uri="{FF2B5EF4-FFF2-40B4-BE49-F238E27FC236}">
                <a16:creationId xmlns:a16="http://schemas.microsoft.com/office/drawing/2014/main" xmlns="" id="{5EF1ED40-EA82-49E7-BFB4-645C34A24E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0250" y="-9437"/>
            <a:ext cx="2571750" cy="6858000"/>
          </a:xfrm>
          <a:prstGeom prst="rect">
            <a:avLst/>
          </a:prstGeom>
        </p:spPr>
      </p:pic>
      <p:sp>
        <p:nvSpPr>
          <p:cNvPr id="5" name="Номер слайда 1">
            <a:extLst>
              <a:ext uri="{FF2B5EF4-FFF2-40B4-BE49-F238E27FC236}">
                <a16:creationId xmlns:a16="http://schemas.microsoft.com/office/drawing/2014/main" xmlns="" id="{053E6256-E591-F2B1-4999-36BC6AC28050}"/>
              </a:ext>
            </a:extLst>
          </p:cNvPr>
          <p:cNvSpPr>
            <a:spLocks noGrp="1"/>
          </p:cNvSpPr>
          <p:nvPr>
            <p:ph type="sldNum" sz="quarter" idx="12"/>
          </p:nvPr>
        </p:nvSpPr>
        <p:spPr>
          <a:xfrm>
            <a:off x="11520054" y="6370205"/>
            <a:ext cx="394854" cy="365125"/>
          </a:xfrm>
        </p:spPr>
        <p:txBody>
          <a:bodyPr/>
          <a:lstStyle/>
          <a:p>
            <a:fld id="{625BD75D-0F55-1F49-8B07-745328A98185}" type="slidenum">
              <a:rPr lang="ru-RU" smtClean="0">
                <a:solidFill>
                  <a:schemeClr val="bg1"/>
                </a:solidFill>
                <a:latin typeface="Proxima Nova Rg" panose="02000506030000020004" pitchFamily="2" charset="0"/>
              </a:rPr>
              <a:t>8</a:t>
            </a:fld>
            <a:endParaRPr lang="ru-RU" dirty="0">
              <a:solidFill>
                <a:schemeClr val="bg1"/>
              </a:solidFill>
              <a:latin typeface="Proxima Nova Rg" panose="02000506030000020004" pitchFamily="2" charset="0"/>
            </a:endParaRPr>
          </a:p>
        </p:txBody>
      </p:sp>
      <p:sp>
        <p:nvSpPr>
          <p:cNvPr id="10" name="Rectangle 2"/>
          <p:cNvSpPr>
            <a:spLocks noChangeArrowheads="1"/>
          </p:cNvSpPr>
          <p:nvPr/>
        </p:nvSpPr>
        <p:spPr bwMode="auto">
          <a:xfrm>
            <a:off x="2677149" y="262351"/>
            <a:ext cx="10572198" cy="674801"/>
          </a:xfrm>
          <a:prstGeom prst="rect">
            <a:avLst/>
          </a:prstGeom>
          <a:noFill/>
          <a:ln w="12600" cap="sq">
            <a:noFill/>
            <a:miter lim="800000"/>
            <a:headEnd/>
            <a:tailEnd/>
          </a:ln>
          <a:effectLst/>
        </p:spPr>
        <p:txBody>
          <a:bodyPr lIns="90000" tIns="46800" rIns="90000" bIns="46800"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9pPr>
          </a:lstStyle>
          <a:p>
            <a:pPr>
              <a:lnSpc>
                <a:spcPct val="100000"/>
              </a:lnSpc>
              <a:spcBef>
                <a:spcPct val="0"/>
              </a:spcBef>
              <a:buClrTx/>
            </a:pPr>
            <a:r>
              <a:rPr lang="ru-RU" altLang="ru-RU" b="1" dirty="0" smtClean="0">
                <a:solidFill>
                  <a:srgbClr val="404E5C"/>
                </a:solidFill>
                <a:latin typeface="Arial" panose="020B0604020202020204" pitchFamily="34" charset="0"/>
              </a:rPr>
              <a:t>Демонстрационный экзамен</a:t>
            </a:r>
            <a:endParaRPr lang="ru-RU" altLang="ru-RU" b="1" dirty="0">
              <a:solidFill>
                <a:srgbClr val="404E5C"/>
              </a:solidFill>
              <a:latin typeface="Arial" panose="020B0604020202020204" pitchFamily="34" charset="0"/>
            </a:endParaRPr>
          </a:p>
        </p:txBody>
      </p:sp>
      <p:pic>
        <p:nvPicPr>
          <p:cNvPr id="14" name="Рисунок 13">
            <a:extLst>
              <a:ext uri="{FF2B5EF4-FFF2-40B4-BE49-F238E27FC236}">
                <a16:creationId xmlns:a16="http://schemas.microsoft.com/office/drawing/2014/main" xmlns="" id="{51E6BF42-15F6-4F09-B68A-A45A39B6C32C}"/>
              </a:ext>
            </a:extLst>
          </p:cNvPr>
          <p:cNvPicPr>
            <a:picLocks noChangeAspect="1"/>
          </p:cNvPicPr>
          <p:nvPr/>
        </p:nvPicPr>
        <p:blipFill>
          <a:blip r:embed="rId3">
            <a:duotone>
              <a:prstClr val="black"/>
              <a:srgbClr val="FF0000">
                <a:tint val="45000"/>
                <a:satMod val="400000"/>
              </a:srgbClr>
            </a:duotone>
          </a:blip>
          <a:stretch/>
        </p:blipFill>
        <p:spPr bwMode="auto">
          <a:xfrm>
            <a:off x="153111" y="125151"/>
            <a:ext cx="2436489" cy="1250709"/>
          </a:xfrm>
          <a:prstGeom prst="rect">
            <a:avLst/>
          </a:prstGeom>
        </p:spPr>
      </p:pic>
      <p:sp>
        <p:nvSpPr>
          <p:cNvPr id="22" name="Скругленный прямоугольник 21"/>
          <p:cNvSpPr/>
          <p:nvPr/>
        </p:nvSpPr>
        <p:spPr>
          <a:xfrm>
            <a:off x="2838016" y="1446214"/>
            <a:ext cx="8383424" cy="646331"/>
          </a:xfrm>
          <a:prstGeom prst="roundRect">
            <a:avLst>
              <a:gd name="adj" fmla="val 0"/>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ln>
                  <a:solidFill>
                    <a:schemeClr val="bg1"/>
                  </a:solidFill>
                </a:ln>
                <a:solidFill>
                  <a:srgbClr val="404E5C"/>
                </a:solidFill>
                <a:latin typeface="Arial" panose="020B0604020202020204" pitchFamily="34" charset="0"/>
                <a:cs typeface="Arial" panose="020B0604020202020204" pitchFamily="34" charset="0"/>
              </a:rPr>
              <a:t>КОЛИЧЕСТВО УЧАСТНИКОВ ДЕМОНСТРАЦИОННОГО ЭКЗАМЕНА </a:t>
            </a:r>
          </a:p>
          <a:p>
            <a:pPr algn="just"/>
            <a:r>
              <a:rPr lang="ru-RU" b="1" dirty="0" smtClean="0">
                <a:ln>
                  <a:solidFill>
                    <a:schemeClr val="bg1"/>
                  </a:solidFill>
                </a:ln>
                <a:solidFill>
                  <a:srgbClr val="404E5C"/>
                </a:solidFill>
                <a:latin typeface="Arial" panose="020B0604020202020204" pitchFamily="34" charset="0"/>
                <a:cs typeface="Arial" panose="020B0604020202020204" pitchFamily="34" charset="0"/>
              </a:rPr>
              <a:t>ПО ОБРАЗОВАТЕЛЬНЫМ ПРОГРАММАМ СПО С 2017 ПО 2024 ГОДЫ </a:t>
            </a:r>
          </a:p>
        </p:txBody>
      </p:sp>
      <p:sp>
        <p:nvSpPr>
          <p:cNvPr id="23" name="Стрелка вправо 22"/>
          <p:cNvSpPr/>
          <p:nvPr/>
        </p:nvSpPr>
        <p:spPr>
          <a:xfrm>
            <a:off x="631789" y="1587109"/>
            <a:ext cx="550737" cy="364539"/>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404E5C"/>
              </a:solidFill>
            </a:endParaRPr>
          </a:p>
        </p:txBody>
      </p:sp>
      <p:sp>
        <p:nvSpPr>
          <p:cNvPr id="24" name="TextBox 23"/>
          <p:cNvSpPr txBox="1"/>
          <p:nvPr/>
        </p:nvSpPr>
        <p:spPr>
          <a:xfrm>
            <a:off x="1192002" y="1446212"/>
            <a:ext cx="1594800" cy="646331"/>
          </a:xfrm>
          <a:prstGeom prst="rect">
            <a:avLst/>
          </a:prstGeom>
          <a:noFill/>
        </p:spPr>
        <p:txBody>
          <a:bodyPr wrap="square" rtlCol="0">
            <a:spAutoFit/>
          </a:bodyPr>
          <a:lstStyle/>
          <a:p>
            <a:r>
              <a:rPr lang="ru-RU" sz="3600" b="1" dirty="0" smtClean="0">
                <a:solidFill>
                  <a:srgbClr val="404E5C"/>
                </a:solidFill>
                <a:latin typeface="Arial" panose="020B0604020202020204" pitchFamily="34" charset="0"/>
                <a:cs typeface="Arial" panose="020B0604020202020204" pitchFamily="34" charset="0"/>
              </a:rPr>
              <a:t>37739 </a:t>
            </a:r>
            <a:endParaRPr lang="ru-RU" sz="3600" b="1" dirty="0">
              <a:solidFill>
                <a:srgbClr val="404E5C"/>
              </a:solidFill>
              <a:latin typeface="Arial" panose="020B0604020202020204" pitchFamily="34" charset="0"/>
              <a:cs typeface="Arial" panose="020B0604020202020204" pitchFamily="34" charset="0"/>
            </a:endParaRPr>
          </a:p>
        </p:txBody>
      </p:sp>
      <p:graphicFrame>
        <p:nvGraphicFramePr>
          <p:cNvPr id="26" name="Таблица 25"/>
          <p:cNvGraphicFramePr>
            <a:graphicFrameLocks noGrp="1"/>
          </p:cNvGraphicFramePr>
          <p:nvPr>
            <p:extLst>
              <p:ext uri="{D42A27DB-BD31-4B8C-83A1-F6EECF244321}">
                <p14:modId xmlns:p14="http://schemas.microsoft.com/office/powerpoint/2010/main" val="1209630462"/>
              </p:ext>
            </p:extLst>
          </p:nvPr>
        </p:nvGraphicFramePr>
        <p:xfrm>
          <a:off x="5053350" y="2540517"/>
          <a:ext cx="6168090" cy="1317055"/>
        </p:xfrm>
        <a:graphic>
          <a:graphicData uri="http://schemas.openxmlformats.org/drawingml/2006/table">
            <a:tbl>
              <a:tblPr firstRow="1" bandRow="1">
                <a:tableStyleId>{BC89EF96-8CEA-46FF-86C4-4CE0E7609802}</a:tableStyleId>
              </a:tblPr>
              <a:tblGrid>
                <a:gridCol w="2056030">
                  <a:extLst>
                    <a:ext uri="{9D8B030D-6E8A-4147-A177-3AD203B41FA5}">
                      <a16:colId xmlns:a16="http://schemas.microsoft.com/office/drawing/2014/main" xmlns="" val="414822447"/>
                    </a:ext>
                  </a:extLst>
                </a:gridCol>
                <a:gridCol w="2056030">
                  <a:extLst>
                    <a:ext uri="{9D8B030D-6E8A-4147-A177-3AD203B41FA5}">
                      <a16:colId xmlns:a16="http://schemas.microsoft.com/office/drawing/2014/main" xmlns="" val="2552829050"/>
                    </a:ext>
                  </a:extLst>
                </a:gridCol>
                <a:gridCol w="2056030">
                  <a:extLst>
                    <a:ext uri="{9D8B030D-6E8A-4147-A177-3AD203B41FA5}">
                      <a16:colId xmlns:a16="http://schemas.microsoft.com/office/drawing/2014/main" xmlns="" val="1946800559"/>
                    </a:ext>
                  </a:extLst>
                </a:gridCol>
              </a:tblGrid>
              <a:tr h="44733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Период, год</a:t>
                      </a:r>
                      <a:endParaRPr lang="ru-RU" dirty="0" smtClean="0">
                        <a:latin typeface="Akrobat Black" panose="00000A00000000000000"/>
                      </a:endParaRPr>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xmlns="" val="1654623472"/>
                  </a:ext>
                </a:extLst>
              </a:tr>
              <a:tr h="434858">
                <a:tc>
                  <a:txBody>
                    <a:bodyPr/>
                    <a:lstStyle/>
                    <a:p>
                      <a:pPr algn="ctr"/>
                      <a:r>
                        <a:rPr lang="ru-RU" dirty="0" smtClean="0"/>
                        <a:t>2023</a:t>
                      </a:r>
                      <a:endParaRPr lang="ru-RU" b="1" dirty="0">
                        <a:solidFill>
                          <a:schemeClr val="tx1"/>
                        </a:solidFill>
                        <a:latin typeface="Akrobat Black" panose="00000A00000000000000"/>
                      </a:endParaRPr>
                    </a:p>
                  </a:txBody>
                  <a:tcPr/>
                </a:tc>
                <a:tc>
                  <a:txBody>
                    <a:bodyPr/>
                    <a:lstStyle/>
                    <a:p>
                      <a:pPr algn="ctr"/>
                      <a:r>
                        <a:rPr lang="ru-RU" dirty="0" smtClean="0"/>
                        <a:t>2024</a:t>
                      </a:r>
                      <a:endParaRPr lang="ru-RU" b="1" dirty="0">
                        <a:solidFill>
                          <a:schemeClr val="tx1"/>
                        </a:solidFill>
                        <a:latin typeface="Akrobat Black" panose="00000A00000000000000"/>
                      </a:endParaRPr>
                    </a:p>
                  </a:txBody>
                  <a:tcPr/>
                </a:tc>
                <a:tc>
                  <a:txBody>
                    <a:bodyPr/>
                    <a:lstStyle/>
                    <a:p>
                      <a:pPr algn="ctr"/>
                      <a:r>
                        <a:rPr lang="ru-RU" dirty="0" smtClean="0"/>
                        <a:t>2025</a:t>
                      </a:r>
                      <a:endParaRPr lang="ru-RU" b="1" dirty="0">
                        <a:solidFill>
                          <a:schemeClr val="tx1"/>
                        </a:solidFill>
                        <a:latin typeface="Akrobat Black" panose="00000A00000000000000"/>
                      </a:endParaRPr>
                    </a:p>
                  </a:txBody>
                  <a:tcPr/>
                </a:tc>
                <a:extLst>
                  <a:ext uri="{0D108BD9-81ED-4DB2-BD59-A6C34878D82A}">
                    <a16:rowId xmlns:a16="http://schemas.microsoft.com/office/drawing/2014/main" xmlns="" val="883802183"/>
                  </a:ext>
                </a:extLst>
              </a:tr>
              <a:tr h="434858">
                <a:tc>
                  <a:txBody>
                    <a:bodyPr/>
                    <a:lstStyle/>
                    <a:p>
                      <a:pPr algn="ctr"/>
                      <a:r>
                        <a:rPr lang="ru-RU" dirty="0" smtClean="0"/>
                        <a:t>81,5%</a:t>
                      </a:r>
                      <a:endParaRPr lang="ru-RU" b="1" i="0" dirty="0">
                        <a:solidFill>
                          <a:schemeClr val="accent6">
                            <a:lumMod val="50000"/>
                          </a:schemeClr>
                        </a:solidFill>
                        <a:latin typeface="Akrobat Black" panose="00000A00000000000000"/>
                      </a:endParaRPr>
                    </a:p>
                  </a:txBody>
                  <a:tcPr/>
                </a:tc>
                <a:tc>
                  <a:txBody>
                    <a:bodyPr/>
                    <a:lstStyle/>
                    <a:p>
                      <a:pPr algn="ctr"/>
                      <a:r>
                        <a:rPr lang="ru-RU" dirty="0" smtClean="0"/>
                        <a:t>81,5%</a:t>
                      </a:r>
                      <a:endParaRPr lang="ru-RU" b="1" i="0" dirty="0">
                        <a:solidFill>
                          <a:schemeClr val="accent6">
                            <a:lumMod val="50000"/>
                          </a:schemeClr>
                        </a:solidFill>
                        <a:latin typeface="Akrobat Black" panose="00000A00000000000000"/>
                      </a:endParaRPr>
                    </a:p>
                  </a:txBody>
                  <a:tcPr/>
                </a:tc>
                <a:tc>
                  <a:txBody>
                    <a:bodyPr/>
                    <a:lstStyle/>
                    <a:p>
                      <a:pPr algn="ctr"/>
                      <a:r>
                        <a:rPr lang="ru-RU" dirty="0" smtClean="0"/>
                        <a:t>86,96%</a:t>
                      </a:r>
                      <a:endParaRPr lang="ru-RU" b="1" dirty="0">
                        <a:solidFill>
                          <a:srgbClr val="FF0000"/>
                        </a:solidFill>
                        <a:latin typeface="Akrobat Black" panose="00000A00000000000000"/>
                      </a:endParaRPr>
                    </a:p>
                  </a:txBody>
                  <a:tcPr/>
                </a:tc>
                <a:extLst>
                  <a:ext uri="{0D108BD9-81ED-4DB2-BD59-A6C34878D82A}">
                    <a16:rowId xmlns:a16="http://schemas.microsoft.com/office/drawing/2014/main" xmlns="" val="2483375889"/>
                  </a:ext>
                </a:extLst>
              </a:tr>
            </a:tbl>
          </a:graphicData>
        </a:graphic>
      </p:graphicFrame>
      <p:sp>
        <p:nvSpPr>
          <p:cNvPr id="27" name="Rectangle 2"/>
          <p:cNvSpPr>
            <a:spLocks noChangeArrowheads="1"/>
          </p:cNvSpPr>
          <p:nvPr/>
        </p:nvSpPr>
        <p:spPr bwMode="auto">
          <a:xfrm>
            <a:off x="265579" y="2107206"/>
            <a:ext cx="4835553" cy="494397"/>
          </a:xfrm>
          <a:prstGeom prst="rect">
            <a:avLst/>
          </a:prstGeom>
          <a:noFill/>
          <a:ln w="12600" cap="sq">
            <a:noFill/>
            <a:miter lim="800000"/>
            <a:headEnd/>
            <a:tailEnd/>
          </a:ln>
          <a:effectLst/>
        </p:spPr>
        <p:txBody>
          <a:bodyPr lIns="90000" tIns="46800" rIns="90000" bIns="46800"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pPr>
            <a:r>
              <a:rPr lang="ru-RU" altLang="ru-RU" sz="2000" b="1" dirty="0" smtClean="0">
                <a:solidFill>
                  <a:srgbClr val="404E5C"/>
                </a:solidFill>
                <a:latin typeface="Arial" panose="020B0604020202020204" pitchFamily="34" charset="0"/>
                <a:cs typeface="Arial" panose="020B0604020202020204" pitchFamily="34" charset="0"/>
              </a:rPr>
              <a:t>ФП «</a:t>
            </a:r>
            <a:r>
              <a:rPr lang="ru-RU" altLang="ru-RU" sz="2000" b="1" dirty="0" err="1" smtClean="0">
                <a:solidFill>
                  <a:srgbClr val="404E5C"/>
                </a:solidFill>
                <a:latin typeface="Arial" panose="020B0604020202020204" pitchFamily="34" charset="0"/>
                <a:cs typeface="Arial" panose="020B0604020202020204" pitchFamily="34" charset="0"/>
              </a:rPr>
              <a:t>Профессионалитет</a:t>
            </a:r>
            <a:r>
              <a:rPr lang="ru-RU" altLang="ru-RU" sz="2000" b="1" dirty="0" smtClean="0">
                <a:solidFill>
                  <a:srgbClr val="404E5C"/>
                </a:solidFill>
                <a:latin typeface="Arial" panose="020B0604020202020204" pitchFamily="34" charset="0"/>
                <a:cs typeface="Arial" panose="020B0604020202020204" pitchFamily="34" charset="0"/>
              </a:rPr>
              <a:t>»</a:t>
            </a:r>
            <a:endParaRPr lang="ru-RU" altLang="ru-RU" sz="2000" b="1" dirty="0">
              <a:solidFill>
                <a:srgbClr val="404E5C"/>
              </a:solidFill>
              <a:latin typeface="Arial" panose="020B0604020202020204" pitchFamily="34" charset="0"/>
              <a:cs typeface="Arial" panose="020B0604020202020204" pitchFamily="34" charset="0"/>
            </a:endParaRPr>
          </a:p>
        </p:txBody>
      </p:sp>
      <p:sp>
        <p:nvSpPr>
          <p:cNvPr id="28" name="Прямоугольник 27"/>
          <p:cNvSpPr/>
          <p:nvPr/>
        </p:nvSpPr>
        <p:spPr>
          <a:xfrm>
            <a:off x="334869" y="2626997"/>
            <a:ext cx="4574977" cy="1200329"/>
          </a:xfrm>
          <a:prstGeom prst="rect">
            <a:avLst/>
          </a:prstGeom>
          <a:ln>
            <a:solidFill>
              <a:srgbClr val="002060"/>
            </a:solidFill>
          </a:ln>
        </p:spPr>
        <p:txBody>
          <a:bodyPr wrap="square">
            <a:spAutoFit/>
          </a:bodyPr>
          <a:lstStyle/>
          <a:p>
            <a:pPr algn="just"/>
            <a:r>
              <a:rPr lang="ru-RU" sz="1600" b="1" dirty="0" smtClean="0">
                <a:solidFill>
                  <a:srgbClr val="002060"/>
                </a:solidFill>
                <a:latin typeface="Arial" panose="020B0604020202020204" pitchFamily="34" charset="0"/>
                <a:cs typeface="Arial" panose="020B0604020202020204" pitchFamily="34" charset="0"/>
              </a:rPr>
              <a:t>«</a:t>
            </a:r>
            <a:r>
              <a:rPr lang="ru-RU" sz="1400" b="1" dirty="0" smtClean="0">
                <a:solidFill>
                  <a:srgbClr val="002060"/>
                </a:solidFill>
                <a:latin typeface="Arial" panose="020B0604020202020204" pitchFamily="34" charset="0"/>
                <a:cs typeface="Arial" panose="020B0604020202020204" pitchFamily="34" charset="0"/>
              </a:rPr>
              <a:t>Доля </a:t>
            </a:r>
            <a:r>
              <a:rPr lang="ru-RU" sz="1400" b="1" dirty="0">
                <a:solidFill>
                  <a:srgbClr val="002060"/>
                </a:solidFill>
                <a:latin typeface="Arial" panose="020B0604020202020204" pitchFamily="34" charset="0"/>
                <a:cs typeface="Arial" panose="020B0604020202020204" pitchFamily="34" charset="0"/>
              </a:rPr>
              <a:t>обучающихся образовательных организаций, реализующих программы </a:t>
            </a:r>
            <a:r>
              <a:rPr lang="ru-RU" sz="1400" b="1" dirty="0" smtClean="0">
                <a:solidFill>
                  <a:srgbClr val="002060"/>
                </a:solidFill>
                <a:latin typeface="Arial" panose="020B0604020202020204" pitchFamily="34" charset="0"/>
                <a:cs typeface="Arial" panose="020B0604020202020204" pitchFamily="34" charset="0"/>
              </a:rPr>
              <a:t>среднего профессионального образования, </a:t>
            </a:r>
            <a:r>
              <a:rPr lang="ru-RU" sz="1400" b="1" dirty="0">
                <a:solidFill>
                  <a:srgbClr val="002060"/>
                </a:solidFill>
                <a:latin typeface="Arial" panose="020B0604020202020204" pitchFamily="34" charset="0"/>
                <a:cs typeface="Arial" panose="020B0604020202020204" pitchFamily="34" charset="0"/>
              </a:rPr>
              <a:t>прошедших демонстрационный экзамен профильного </a:t>
            </a:r>
            <a:r>
              <a:rPr lang="ru-RU" sz="1400" b="1" dirty="0" smtClean="0">
                <a:solidFill>
                  <a:srgbClr val="002060"/>
                </a:solidFill>
                <a:latin typeface="Arial" panose="020B0604020202020204" pitchFamily="34" charset="0"/>
                <a:cs typeface="Arial" panose="020B0604020202020204" pitchFamily="34" charset="0"/>
              </a:rPr>
              <a:t>уровня»</a:t>
            </a:r>
            <a:endParaRPr lang="ru-RU" sz="1400" b="1" dirty="0">
              <a:solidFill>
                <a:srgbClr val="002060"/>
              </a:solidFill>
              <a:latin typeface="Arial" panose="020B0604020202020204" pitchFamily="34" charset="0"/>
              <a:cs typeface="Arial" panose="020B0604020202020204" pitchFamily="34" charset="0"/>
            </a:endParaRPr>
          </a:p>
        </p:txBody>
      </p:sp>
      <p:sp>
        <p:nvSpPr>
          <p:cNvPr id="29" name="TextBox 28"/>
          <p:cNvSpPr txBox="1"/>
          <p:nvPr/>
        </p:nvSpPr>
        <p:spPr>
          <a:xfrm>
            <a:off x="7570489" y="4079890"/>
            <a:ext cx="2408103" cy="646331"/>
          </a:xfrm>
          <a:prstGeom prst="rect">
            <a:avLst/>
          </a:prstGeom>
          <a:noFill/>
        </p:spPr>
        <p:txBody>
          <a:bodyPr wrap="square" rtlCol="0">
            <a:spAutoFit/>
          </a:bodyPr>
          <a:lstStyle/>
          <a:p>
            <a:r>
              <a:rPr lang="ru-RU" sz="3600" b="1" dirty="0" smtClean="0">
                <a:solidFill>
                  <a:schemeClr val="accent1">
                    <a:lumMod val="75000"/>
                  </a:schemeClr>
                </a:solidFill>
                <a:latin typeface="Arial" panose="020B0604020202020204" pitchFamily="34" charset="0"/>
                <a:cs typeface="Arial" panose="020B0604020202020204" pitchFamily="34" charset="0"/>
              </a:rPr>
              <a:t>2025 год </a:t>
            </a:r>
            <a:endParaRPr lang="ru-RU" sz="3600" b="1" dirty="0">
              <a:solidFill>
                <a:schemeClr val="accent1">
                  <a:lumMod val="75000"/>
                </a:schemeClr>
              </a:solidFill>
              <a:latin typeface="Arial" panose="020B0604020202020204" pitchFamily="34" charset="0"/>
              <a:cs typeface="Arial" panose="020B0604020202020204" pitchFamily="34" charset="0"/>
            </a:endParaRPr>
          </a:p>
        </p:txBody>
      </p:sp>
      <p:sp>
        <p:nvSpPr>
          <p:cNvPr id="30" name="TextBox 29"/>
          <p:cNvSpPr txBox="1"/>
          <p:nvPr/>
        </p:nvSpPr>
        <p:spPr>
          <a:xfrm>
            <a:off x="6823555" y="4874132"/>
            <a:ext cx="3901970" cy="523220"/>
          </a:xfrm>
          <a:prstGeom prst="rect">
            <a:avLst/>
          </a:prstGeom>
          <a:noFill/>
        </p:spPr>
        <p:txBody>
          <a:bodyPr wrap="square" rtlCol="0">
            <a:spAutoFit/>
          </a:bodyPr>
          <a:lstStyle/>
          <a:p>
            <a:r>
              <a:rPr lang="ru-RU" sz="2800" b="1" dirty="0" smtClean="0">
                <a:solidFill>
                  <a:srgbClr val="404E5C"/>
                </a:solidFill>
                <a:latin typeface="Arial" panose="020B0604020202020204" pitchFamily="34" charset="0"/>
                <a:cs typeface="Arial" panose="020B0604020202020204" pitchFamily="34" charset="0"/>
              </a:rPr>
              <a:t>12 045 участников</a:t>
            </a:r>
            <a:endParaRPr lang="ru-RU" sz="2800" b="1" dirty="0">
              <a:solidFill>
                <a:srgbClr val="404E5C"/>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4"/>
          <a:stretch>
            <a:fillRect/>
          </a:stretch>
        </p:blipFill>
        <p:spPr>
          <a:xfrm>
            <a:off x="-3208" y="4300237"/>
            <a:ext cx="1713124" cy="2584928"/>
          </a:xfrm>
          <a:prstGeom prst="rect">
            <a:avLst/>
          </a:prstGeom>
        </p:spPr>
      </p:pic>
      <p:sp>
        <p:nvSpPr>
          <p:cNvPr id="16" name="TextBox 15"/>
          <p:cNvSpPr txBox="1"/>
          <p:nvPr/>
        </p:nvSpPr>
        <p:spPr>
          <a:xfrm>
            <a:off x="2677149" y="4079891"/>
            <a:ext cx="2408103" cy="646331"/>
          </a:xfrm>
          <a:prstGeom prst="rect">
            <a:avLst/>
          </a:prstGeom>
          <a:noFill/>
        </p:spPr>
        <p:txBody>
          <a:bodyPr wrap="square" rtlCol="0">
            <a:spAutoFit/>
          </a:bodyPr>
          <a:lstStyle/>
          <a:p>
            <a:r>
              <a:rPr lang="ru-RU" sz="3600" b="1" dirty="0" smtClean="0">
                <a:solidFill>
                  <a:schemeClr val="accent1">
                    <a:lumMod val="75000"/>
                  </a:schemeClr>
                </a:solidFill>
                <a:latin typeface="Arial" panose="020B0604020202020204" pitchFamily="34" charset="0"/>
                <a:cs typeface="Arial" panose="020B0604020202020204" pitchFamily="34" charset="0"/>
              </a:rPr>
              <a:t>2024 год </a:t>
            </a:r>
            <a:endParaRPr lang="ru-RU" sz="3600" b="1" dirty="0">
              <a:solidFill>
                <a:schemeClr val="accent1">
                  <a:lumMod val="75000"/>
                </a:schemeClr>
              </a:solidFill>
              <a:latin typeface="Arial" panose="020B0604020202020204" pitchFamily="34" charset="0"/>
              <a:cs typeface="Arial" panose="020B0604020202020204" pitchFamily="34" charset="0"/>
            </a:endParaRPr>
          </a:p>
        </p:txBody>
      </p:sp>
      <p:sp>
        <p:nvSpPr>
          <p:cNvPr id="17" name="TextBox 16"/>
          <p:cNvSpPr txBox="1"/>
          <p:nvPr/>
        </p:nvSpPr>
        <p:spPr>
          <a:xfrm>
            <a:off x="1697702" y="4874132"/>
            <a:ext cx="4233259" cy="523220"/>
          </a:xfrm>
          <a:prstGeom prst="rect">
            <a:avLst/>
          </a:prstGeom>
          <a:noFill/>
        </p:spPr>
        <p:txBody>
          <a:bodyPr wrap="square" rtlCol="0">
            <a:spAutoFit/>
          </a:bodyPr>
          <a:lstStyle/>
          <a:p>
            <a:pPr algn="ctr"/>
            <a:r>
              <a:rPr lang="ru-RU" sz="2800" b="1" dirty="0" smtClean="0">
                <a:solidFill>
                  <a:srgbClr val="404E5C"/>
                </a:solidFill>
                <a:latin typeface="Arial" panose="020B0604020202020204" pitchFamily="34" charset="0"/>
                <a:cs typeface="Arial" panose="020B0604020202020204" pitchFamily="34" charset="0"/>
              </a:rPr>
              <a:t>9 612 участников</a:t>
            </a:r>
            <a:endParaRPr lang="ru-RU" sz="2800" b="1" dirty="0">
              <a:solidFill>
                <a:srgbClr val="404E5C"/>
              </a:solidFill>
              <a:latin typeface="Arial" panose="020B0604020202020204" pitchFamily="34" charset="0"/>
              <a:cs typeface="Arial" panose="020B0604020202020204" pitchFamily="34" charset="0"/>
            </a:endParaRPr>
          </a:p>
        </p:txBody>
      </p:sp>
      <p:sp>
        <p:nvSpPr>
          <p:cNvPr id="18" name="TextBox 17"/>
          <p:cNvSpPr txBox="1"/>
          <p:nvPr/>
        </p:nvSpPr>
        <p:spPr>
          <a:xfrm>
            <a:off x="4754313" y="5854311"/>
            <a:ext cx="3231577" cy="523220"/>
          </a:xfrm>
          <a:prstGeom prst="rect">
            <a:avLst/>
          </a:prstGeom>
          <a:noFill/>
        </p:spPr>
        <p:txBody>
          <a:bodyPr wrap="square" rtlCol="0">
            <a:spAutoFit/>
          </a:bodyPr>
          <a:lstStyle/>
          <a:p>
            <a:r>
              <a:rPr lang="ru-RU" sz="2800" b="1" dirty="0" smtClean="0">
                <a:solidFill>
                  <a:srgbClr val="404E5C"/>
                </a:solidFill>
                <a:latin typeface="Arial" panose="020B0604020202020204" pitchFamily="34" charset="0"/>
                <a:cs typeface="Arial" panose="020B0604020202020204" pitchFamily="34" charset="0"/>
              </a:rPr>
              <a:t>18 организаций</a:t>
            </a:r>
            <a:endParaRPr lang="ru-RU" sz="2800" b="1" dirty="0">
              <a:solidFill>
                <a:srgbClr val="404E5C"/>
              </a:solidFill>
              <a:latin typeface="Arial" panose="020B0604020202020204" pitchFamily="34" charset="0"/>
              <a:cs typeface="Arial" panose="020B0604020202020204" pitchFamily="34" charset="0"/>
            </a:endParaRPr>
          </a:p>
        </p:txBody>
      </p:sp>
      <p:sp>
        <p:nvSpPr>
          <p:cNvPr id="19" name="TextBox 18"/>
          <p:cNvSpPr txBox="1"/>
          <p:nvPr/>
        </p:nvSpPr>
        <p:spPr>
          <a:xfrm>
            <a:off x="2296671" y="5331091"/>
            <a:ext cx="3231577" cy="523220"/>
          </a:xfrm>
          <a:prstGeom prst="rect">
            <a:avLst/>
          </a:prstGeom>
          <a:noFill/>
        </p:spPr>
        <p:txBody>
          <a:bodyPr wrap="square" rtlCol="0">
            <a:spAutoFit/>
          </a:bodyPr>
          <a:lstStyle/>
          <a:p>
            <a:r>
              <a:rPr lang="ru-RU" sz="2800" b="1" dirty="0" smtClean="0">
                <a:solidFill>
                  <a:srgbClr val="404E5C"/>
                </a:solidFill>
                <a:latin typeface="Arial" panose="020B0604020202020204" pitchFamily="34" charset="0"/>
                <a:cs typeface="Arial" panose="020B0604020202020204" pitchFamily="34" charset="0"/>
              </a:rPr>
              <a:t>477 экзаменов</a:t>
            </a:r>
            <a:endParaRPr lang="ru-RU" sz="2800" b="1" dirty="0">
              <a:solidFill>
                <a:srgbClr val="404E5C"/>
              </a:solidFill>
              <a:latin typeface="Arial" panose="020B0604020202020204" pitchFamily="34" charset="0"/>
              <a:cs typeface="Arial" panose="020B0604020202020204" pitchFamily="34" charset="0"/>
            </a:endParaRPr>
          </a:p>
        </p:txBody>
      </p:sp>
      <p:sp>
        <p:nvSpPr>
          <p:cNvPr id="20" name="TextBox 19"/>
          <p:cNvSpPr txBox="1"/>
          <p:nvPr/>
        </p:nvSpPr>
        <p:spPr>
          <a:xfrm>
            <a:off x="7234382" y="5344543"/>
            <a:ext cx="3231577" cy="523220"/>
          </a:xfrm>
          <a:prstGeom prst="rect">
            <a:avLst/>
          </a:prstGeom>
          <a:noFill/>
        </p:spPr>
        <p:txBody>
          <a:bodyPr wrap="square" rtlCol="0">
            <a:spAutoFit/>
          </a:bodyPr>
          <a:lstStyle/>
          <a:p>
            <a:r>
              <a:rPr lang="ru-RU" sz="2800" b="1" dirty="0" smtClean="0">
                <a:solidFill>
                  <a:srgbClr val="404E5C"/>
                </a:solidFill>
                <a:latin typeface="Arial" panose="020B0604020202020204" pitchFamily="34" charset="0"/>
                <a:cs typeface="Arial" panose="020B0604020202020204" pitchFamily="34" charset="0"/>
              </a:rPr>
              <a:t>547 экзаменов</a:t>
            </a:r>
            <a:endParaRPr lang="ru-RU" sz="2800" b="1" dirty="0">
              <a:solidFill>
                <a:srgbClr val="404E5C"/>
              </a:solidFill>
              <a:latin typeface="Arial" panose="020B0604020202020204" pitchFamily="34" charset="0"/>
              <a:cs typeface="Arial" panose="020B0604020202020204" pitchFamily="34" charset="0"/>
            </a:endParaRPr>
          </a:p>
        </p:txBody>
      </p:sp>
      <p:sp>
        <p:nvSpPr>
          <p:cNvPr id="21" name="TextBox 20"/>
          <p:cNvSpPr txBox="1"/>
          <p:nvPr/>
        </p:nvSpPr>
        <p:spPr>
          <a:xfrm>
            <a:off x="4034643" y="6340224"/>
            <a:ext cx="4439638" cy="523220"/>
          </a:xfrm>
          <a:prstGeom prst="rect">
            <a:avLst/>
          </a:prstGeom>
          <a:noFill/>
        </p:spPr>
        <p:txBody>
          <a:bodyPr wrap="square" rtlCol="0">
            <a:spAutoFit/>
          </a:bodyPr>
          <a:lstStyle/>
          <a:p>
            <a:r>
              <a:rPr lang="ru-RU" sz="2800" b="1" dirty="0" smtClean="0">
                <a:solidFill>
                  <a:schemeClr val="accent1">
                    <a:lumMod val="75000"/>
                  </a:schemeClr>
                </a:solidFill>
                <a:latin typeface="Arial" panose="020B0604020202020204" pitchFamily="34" charset="0"/>
                <a:cs typeface="Arial" panose="020B0604020202020204" pitchFamily="34" charset="0"/>
              </a:rPr>
              <a:t>Около 3000 экспертов</a:t>
            </a:r>
            <a:endParaRPr lang="ru-RU" sz="28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58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xmlns="" id="{C5B979B6-A03F-4599-A1BC-1BE65497C8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626962" y="0"/>
            <a:ext cx="2571750" cy="6858000"/>
          </a:xfrm>
          <a:prstGeom prst="rect">
            <a:avLst/>
          </a:prstGeom>
        </p:spPr>
      </p:pic>
      <p:pic>
        <p:nvPicPr>
          <p:cNvPr id="11" name="Рисунок 10">
            <a:extLst>
              <a:ext uri="{FF2B5EF4-FFF2-40B4-BE49-F238E27FC236}">
                <a16:creationId xmlns:a16="http://schemas.microsoft.com/office/drawing/2014/main" xmlns="" id="{AE8A5FF9-5006-4C2A-8C37-12CB7DFBC88E}"/>
              </a:ext>
            </a:extLst>
          </p:cNvPr>
          <p:cNvPicPr>
            <a:picLocks noChangeAspect="1"/>
          </p:cNvPicPr>
          <p:nvPr/>
        </p:nvPicPr>
        <p:blipFill>
          <a:blip r:embed="rId3">
            <a:duotone>
              <a:prstClr val="black"/>
              <a:srgbClr val="FF0000">
                <a:tint val="45000"/>
                <a:satMod val="400000"/>
              </a:srgbClr>
            </a:duotone>
          </a:blip>
          <a:stretch/>
        </p:blipFill>
        <p:spPr bwMode="auto">
          <a:xfrm>
            <a:off x="250388" y="284366"/>
            <a:ext cx="2436489" cy="1250709"/>
          </a:xfrm>
          <a:prstGeom prst="rect">
            <a:avLst/>
          </a:prstGeom>
        </p:spPr>
      </p:pic>
      <p:sp>
        <p:nvSpPr>
          <p:cNvPr id="31" name="Rectangle 2"/>
          <p:cNvSpPr>
            <a:spLocks noChangeArrowheads="1"/>
          </p:cNvSpPr>
          <p:nvPr/>
        </p:nvSpPr>
        <p:spPr bwMode="auto">
          <a:xfrm>
            <a:off x="3083049" y="294412"/>
            <a:ext cx="6351896" cy="521969"/>
          </a:xfrm>
          <a:prstGeom prst="rect">
            <a:avLst/>
          </a:prstGeom>
          <a:noFill/>
          <a:ln w="12600" cap="sq">
            <a:noFill/>
            <a:miter lim="800000"/>
            <a:headEnd/>
            <a:tailEnd/>
          </a:ln>
          <a:effectLst/>
        </p:spPr>
        <p:txBody>
          <a:bodyPr lIns="90000" tIns="46800" rIns="90000" bIns="46800" anchor="ct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Bef>
                <a:spcPct val="0"/>
              </a:spcBef>
              <a:buClrTx/>
              <a:buFontTx/>
              <a:buNone/>
            </a:pPr>
            <a:r>
              <a:rPr lang="ru-RU" altLang="ru-RU" sz="2400" b="1" dirty="0" smtClean="0">
                <a:solidFill>
                  <a:srgbClr val="404E5C"/>
                </a:solidFill>
                <a:latin typeface="Arial" panose="020B0604020202020204" pitchFamily="34" charset="0"/>
              </a:rPr>
              <a:t>Активные меры содействия занятости</a:t>
            </a:r>
            <a:endParaRPr lang="ru-RU" altLang="ru-RU" sz="2400" b="1" dirty="0">
              <a:solidFill>
                <a:srgbClr val="404E5C"/>
              </a:solidFill>
              <a:latin typeface="Arial" panose="020B0604020202020204" pitchFamily="34" charset="0"/>
            </a:endParaRPr>
          </a:p>
        </p:txBody>
      </p:sp>
      <p:sp>
        <p:nvSpPr>
          <p:cNvPr id="33" name="Rectangle 4"/>
          <p:cNvSpPr>
            <a:spLocks noChangeArrowheads="1"/>
          </p:cNvSpPr>
          <p:nvPr/>
        </p:nvSpPr>
        <p:spPr bwMode="auto">
          <a:xfrm>
            <a:off x="517428" y="1657304"/>
            <a:ext cx="3207707" cy="309958"/>
          </a:xfrm>
          <a:prstGeom prst="rect">
            <a:avLst/>
          </a:prstGeom>
          <a:solidFill>
            <a:srgbClr val="DEEBF7"/>
          </a:solidFill>
          <a:ln w="9360" cap="sq">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Bef>
                <a:spcPct val="0"/>
              </a:spcBef>
              <a:buClrTx/>
              <a:buFontTx/>
              <a:buNone/>
            </a:pPr>
            <a:r>
              <a:rPr lang="ru-RU" altLang="ru-RU" sz="1400" b="1" dirty="0" smtClean="0">
                <a:solidFill>
                  <a:srgbClr val="002060"/>
                </a:solidFill>
                <a:latin typeface="Arial" panose="020B0604020202020204" pitchFamily="34" charset="0"/>
              </a:rPr>
              <a:t>КАТЕГОРИИ ГРАЖДАН</a:t>
            </a:r>
            <a:endParaRPr lang="ru-RU" altLang="ru-RU" sz="1400" b="1" dirty="0">
              <a:solidFill>
                <a:srgbClr val="002060"/>
              </a:solidFill>
              <a:latin typeface="Arial" panose="020B0604020202020204" pitchFamily="34" charset="0"/>
            </a:endParaRPr>
          </a:p>
        </p:txBody>
      </p:sp>
      <p:sp>
        <p:nvSpPr>
          <p:cNvPr id="34" name="Rectangle 3"/>
          <p:cNvSpPr>
            <a:spLocks noChangeArrowheads="1"/>
          </p:cNvSpPr>
          <p:nvPr/>
        </p:nvSpPr>
        <p:spPr bwMode="auto">
          <a:xfrm>
            <a:off x="197239" y="4704634"/>
            <a:ext cx="4133215" cy="648512"/>
          </a:xfrm>
          <a:prstGeom prst="rect">
            <a:avLst/>
          </a:prstGeom>
          <a:noFill/>
          <a:ln w="9360" cap="sq">
            <a:noFill/>
            <a:miter lim="800000"/>
            <a:headEnd/>
            <a:tailEnd/>
          </a:ln>
          <a:effectLst/>
        </p:spPr>
        <p:txBody>
          <a:bodyPr wrap="square" lIns="90000" tIns="46800" rIns="90000" bIns="46800">
            <a:spAutoFit/>
          </a:bodyP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just">
              <a:lnSpc>
                <a:spcPct val="100000"/>
              </a:lnSpc>
              <a:spcBef>
                <a:spcPct val="0"/>
              </a:spcBef>
              <a:buClrTx/>
            </a:pPr>
            <a:r>
              <a:rPr lang="ru-RU" altLang="ru-RU" sz="1200" dirty="0" smtClean="0">
                <a:solidFill>
                  <a:schemeClr val="accent1">
                    <a:lumMod val="50000"/>
                  </a:schemeClr>
                </a:solidFill>
                <a:latin typeface="Arial" panose="020B0604020202020204" pitchFamily="34" charset="0"/>
              </a:rPr>
              <a:t>Молодежь </a:t>
            </a:r>
            <a:r>
              <a:rPr lang="ru-RU" altLang="ru-RU" sz="1200" dirty="0">
                <a:solidFill>
                  <a:schemeClr val="accent1">
                    <a:lumMod val="50000"/>
                  </a:schemeClr>
                </a:solidFill>
                <a:latin typeface="Arial" panose="020B0604020202020204" pitchFamily="34" charset="0"/>
              </a:rPr>
              <a:t>в возрасте до 35 лет </a:t>
            </a:r>
            <a:r>
              <a:rPr lang="ru-RU" altLang="ru-RU" sz="1200" dirty="0" smtClean="0">
                <a:solidFill>
                  <a:schemeClr val="accent1">
                    <a:lumMod val="50000"/>
                  </a:schemeClr>
                </a:solidFill>
                <a:latin typeface="Arial" panose="020B0604020202020204" pitchFamily="34" charset="0"/>
              </a:rPr>
              <a:t>включительно</a:t>
            </a:r>
            <a:r>
              <a:rPr lang="ru-RU" altLang="ru-RU" sz="1200" dirty="0">
                <a:solidFill>
                  <a:schemeClr val="accent1">
                    <a:lumMod val="50000"/>
                  </a:schemeClr>
                </a:solidFill>
                <a:latin typeface="Arial" panose="020B0604020202020204" pitchFamily="34" charset="0"/>
              </a:rPr>
              <a:t>, не имеющих </a:t>
            </a:r>
            <a:r>
              <a:rPr lang="ru-RU" altLang="ru-RU" sz="1200" dirty="0" smtClean="0">
                <a:solidFill>
                  <a:schemeClr val="accent1">
                    <a:lumMod val="50000"/>
                  </a:schemeClr>
                </a:solidFill>
                <a:latin typeface="Arial" panose="020B0604020202020204" pitchFamily="34" charset="0"/>
              </a:rPr>
              <a:t>СПО, ВО (</a:t>
            </a:r>
            <a:r>
              <a:rPr lang="ru-RU" altLang="ru-RU" sz="1200" dirty="0">
                <a:solidFill>
                  <a:schemeClr val="accent1">
                    <a:lumMod val="50000"/>
                  </a:schemeClr>
                </a:solidFill>
                <a:latin typeface="Arial" panose="020B0604020202020204" pitchFamily="34" charset="0"/>
              </a:rPr>
              <a:t>в случае обучения по основным программам профессионального обучения</a:t>
            </a:r>
            <a:r>
              <a:rPr lang="ru-RU" altLang="ru-RU" sz="1200" dirty="0" smtClean="0">
                <a:solidFill>
                  <a:schemeClr val="accent1">
                    <a:lumMod val="50000"/>
                  </a:schemeClr>
                </a:solidFill>
                <a:latin typeface="Arial" panose="020B0604020202020204" pitchFamily="34" charset="0"/>
              </a:rPr>
              <a:t>)</a:t>
            </a:r>
            <a:endParaRPr lang="ru-RU" altLang="ru-RU" sz="1200" dirty="0">
              <a:solidFill>
                <a:schemeClr val="accent1">
                  <a:lumMod val="50000"/>
                </a:schemeClr>
              </a:solidFill>
              <a:latin typeface="Arial" panose="020B0604020202020204" pitchFamily="34" charset="0"/>
            </a:endParaRPr>
          </a:p>
        </p:txBody>
      </p:sp>
      <p:sp>
        <p:nvSpPr>
          <p:cNvPr id="35" name="Rectangle 3"/>
          <p:cNvSpPr>
            <a:spLocks noChangeArrowheads="1"/>
          </p:cNvSpPr>
          <p:nvPr/>
        </p:nvSpPr>
        <p:spPr bwMode="auto">
          <a:xfrm>
            <a:off x="184156" y="2078309"/>
            <a:ext cx="4120194" cy="463846"/>
          </a:xfrm>
          <a:prstGeom prst="rect">
            <a:avLst/>
          </a:prstGeom>
          <a:noFill/>
          <a:ln w="9360" cap="sq">
            <a:noFill/>
            <a:miter lim="800000"/>
            <a:headEnd/>
            <a:tailEnd/>
          </a:ln>
          <a:effectLst/>
        </p:spPr>
        <p:txBody>
          <a:bodyPr wrap="square" lIns="90000" tIns="46800" rIns="90000" bIns="46800">
            <a:spAutoFit/>
          </a:bodyP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just">
              <a:lnSpc>
                <a:spcPct val="100000"/>
              </a:lnSpc>
              <a:spcBef>
                <a:spcPct val="0"/>
              </a:spcBef>
              <a:buClrTx/>
            </a:pPr>
            <a:r>
              <a:rPr lang="ru-RU" altLang="ru-RU" sz="1200" dirty="0" smtClean="0">
                <a:solidFill>
                  <a:schemeClr val="accent1">
                    <a:lumMod val="50000"/>
                  </a:schemeClr>
                </a:solidFill>
                <a:latin typeface="Arial" panose="020B0604020202020204" pitchFamily="34" charset="0"/>
              </a:rPr>
              <a:t>Граждане </a:t>
            </a:r>
            <a:r>
              <a:rPr lang="ru-RU" altLang="ru-RU" sz="1200" dirty="0">
                <a:solidFill>
                  <a:schemeClr val="accent1">
                    <a:lumMod val="50000"/>
                  </a:schemeClr>
                </a:solidFill>
                <a:latin typeface="Arial" panose="020B0604020202020204" pitchFamily="34" charset="0"/>
              </a:rPr>
              <a:t>в возрасте 50 лет и старше, граждане </a:t>
            </a:r>
            <a:r>
              <a:rPr lang="ru-RU" altLang="ru-RU" sz="1200" dirty="0" err="1">
                <a:solidFill>
                  <a:schemeClr val="accent1">
                    <a:lumMod val="50000"/>
                  </a:schemeClr>
                </a:solidFill>
                <a:latin typeface="Arial" panose="020B0604020202020204" pitchFamily="34" charset="0"/>
              </a:rPr>
              <a:t>предпенсионного</a:t>
            </a:r>
            <a:r>
              <a:rPr lang="ru-RU" altLang="ru-RU" sz="1200" dirty="0">
                <a:solidFill>
                  <a:schemeClr val="accent1">
                    <a:lumMod val="50000"/>
                  </a:schemeClr>
                </a:solidFill>
                <a:latin typeface="Arial" panose="020B0604020202020204" pitchFamily="34" charset="0"/>
              </a:rPr>
              <a:t> </a:t>
            </a:r>
            <a:r>
              <a:rPr lang="ru-RU" altLang="ru-RU" sz="1200" dirty="0" smtClean="0">
                <a:solidFill>
                  <a:schemeClr val="accent1">
                    <a:lumMod val="50000"/>
                  </a:schemeClr>
                </a:solidFill>
                <a:latin typeface="Arial" panose="020B0604020202020204" pitchFamily="34" charset="0"/>
              </a:rPr>
              <a:t>возраста</a:t>
            </a:r>
            <a:endParaRPr lang="ru-RU" altLang="ru-RU" sz="1200" dirty="0">
              <a:solidFill>
                <a:schemeClr val="accent1">
                  <a:lumMod val="50000"/>
                </a:schemeClr>
              </a:solidFill>
              <a:latin typeface="Arial" panose="020B0604020202020204" pitchFamily="34" charset="0"/>
            </a:endParaRPr>
          </a:p>
        </p:txBody>
      </p:sp>
      <p:sp>
        <p:nvSpPr>
          <p:cNvPr id="36" name="Rectangle 3"/>
          <p:cNvSpPr>
            <a:spLocks noChangeArrowheads="1"/>
          </p:cNvSpPr>
          <p:nvPr/>
        </p:nvSpPr>
        <p:spPr bwMode="auto">
          <a:xfrm>
            <a:off x="198847" y="3534743"/>
            <a:ext cx="4120194" cy="463846"/>
          </a:xfrm>
          <a:prstGeom prst="rect">
            <a:avLst/>
          </a:prstGeom>
          <a:noFill/>
          <a:ln w="9360" cap="sq">
            <a:noFill/>
            <a:miter lim="800000"/>
            <a:headEnd/>
            <a:tailEnd/>
          </a:ln>
          <a:effectLst/>
        </p:spPr>
        <p:txBody>
          <a:bodyPr wrap="square" lIns="90000" tIns="46800" rIns="90000" bIns="46800">
            <a:spAutoFit/>
          </a:bodyP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nSpc>
                <a:spcPct val="100000"/>
              </a:lnSpc>
              <a:spcBef>
                <a:spcPct val="0"/>
              </a:spcBef>
              <a:buClrTx/>
            </a:pPr>
            <a:r>
              <a:rPr lang="ru-RU" altLang="ru-RU" sz="1200" dirty="0" smtClean="0">
                <a:solidFill>
                  <a:schemeClr val="accent1">
                    <a:lumMod val="50000"/>
                  </a:schemeClr>
                </a:solidFill>
                <a:latin typeface="Arial" panose="020B0604020202020204" pitchFamily="34" charset="0"/>
              </a:rPr>
              <a:t>Граждане</a:t>
            </a:r>
            <a:r>
              <a:rPr lang="ru-RU" altLang="ru-RU" sz="1200" dirty="0">
                <a:solidFill>
                  <a:schemeClr val="accent1">
                    <a:lumMod val="50000"/>
                  </a:schemeClr>
                </a:solidFill>
                <a:latin typeface="Arial" panose="020B0604020202020204" pitchFamily="34" charset="0"/>
              </a:rPr>
              <a:t>, обратившиеся в органы службы занятости в целях поиска </a:t>
            </a:r>
            <a:r>
              <a:rPr lang="ru-RU" altLang="ru-RU" sz="1200" dirty="0" smtClean="0">
                <a:solidFill>
                  <a:schemeClr val="accent1">
                    <a:lumMod val="50000"/>
                  </a:schemeClr>
                </a:solidFill>
                <a:latin typeface="Arial" panose="020B0604020202020204" pitchFamily="34" charset="0"/>
              </a:rPr>
              <a:t>работы</a:t>
            </a:r>
            <a:endParaRPr lang="ru-RU" altLang="ru-RU" sz="1200" dirty="0">
              <a:solidFill>
                <a:schemeClr val="accent1">
                  <a:lumMod val="50000"/>
                </a:schemeClr>
              </a:solidFill>
              <a:latin typeface="Arial" panose="020B0604020202020204" pitchFamily="34" charset="0"/>
            </a:endParaRPr>
          </a:p>
        </p:txBody>
      </p:sp>
      <p:sp>
        <p:nvSpPr>
          <p:cNvPr id="37" name="Rectangle 3"/>
          <p:cNvSpPr>
            <a:spLocks noChangeArrowheads="1"/>
          </p:cNvSpPr>
          <p:nvPr/>
        </p:nvSpPr>
        <p:spPr bwMode="auto">
          <a:xfrm>
            <a:off x="197239" y="5785946"/>
            <a:ext cx="3682563" cy="463846"/>
          </a:xfrm>
          <a:prstGeom prst="rect">
            <a:avLst/>
          </a:prstGeom>
          <a:noFill/>
          <a:ln w="9360" cap="sq">
            <a:noFill/>
            <a:miter lim="800000"/>
            <a:headEnd/>
            <a:tailEnd/>
          </a:ln>
          <a:effectLst/>
        </p:spPr>
        <p:txBody>
          <a:bodyPr wrap="square" lIns="90000" tIns="46800" rIns="90000" bIns="46800">
            <a:spAutoFit/>
          </a:bodyP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nSpc>
                <a:spcPct val="100000"/>
              </a:lnSpc>
              <a:spcBef>
                <a:spcPct val="0"/>
              </a:spcBef>
              <a:buClrTx/>
            </a:pPr>
            <a:r>
              <a:rPr lang="ru-RU" altLang="ru-RU" sz="1200" dirty="0" smtClean="0">
                <a:solidFill>
                  <a:schemeClr val="accent1">
                    <a:lumMod val="50000"/>
                  </a:schemeClr>
                </a:solidFill>
                <a:latin typeface="Arial" panose="020B0604020202020204" pitchFamily="34" charset="0"/>
              </a:rPr>
              <a:t>Безработные </a:t>
            </a:r>
            <a:r>
              <a:rPr lang="ru-RU" altLang="ru-RU" sz="1200" dirty="0">
                <a:solidFill>
                  <a:schemeClr val="accent1">
                    <a:lumMod val="50000"/>
                  </a:schemeClr>
                </a:solidFill>
                <a:latin typeface="Arial" panose="020B0604020202020204" pitchFamily="34" charset="0"/>
              </a:rPr>
              <a:t>граждане, зарегистрированные в органах службы </a:t>
            </a:r>
            <a:r>
              <a:rPr lang="ru-RU" altLang="ru-RU" sz="1200" dirty="0" smtClean="0">
                <a:solidFill>
                  <a:schemeClr val="accent1">
                    <a:lumMod val="50000"/>
                  </a:schemeClr>
                </a:solidFill>
                <a:latin typeface="Arial" panose="020B0604020202020204" pitchFamily="34" charset="0"/>
              </a:rPr>
              <a:t>занятости</a:t>
            </a:r>
            <a:endParaRPr lang="ru-RU" altLang="ru-RU" sz="1200" dirty="0">
              <a:solidFill>
                <a:schemeClr val="accent1">
                  <a:lumMod val="50000"/>
                </a:schemeClr>
              </a:solidFill>
              <a:latin typeface="Arial" panose="020B0604020202020204" pitchFamily="34" charset="0"/>
            </a:endParaRPr>
          </a:p>
        </p:txBody>
      </p:sp>
      <p:sp>
        <p:nvSpPr>
          <p:cNvPr id="38" name="Rectangle 3"/>
          <p:cNvSpPr>
            <a:spLocks noChangeArrowheads="1"/>
          </p:cNvSpPr>
          <p:nvPr/>
        </p:nvSpPr>
        <p:spPr bwMode="auto">
          <a:xfrm>
            <a:off x="184156" y="2599389"/>
            <a:ext cx="4146298" cy="463846"/>
          </a:xfrm>
          <a:prstGeom prst="rect">
            <a:avLst/>
          </a:prstGeom>
          <a:noFill/>
          <a:ln w="9360" cap="sq">
            <a:noFill/>
            <a:miter lim="800000"/>
            <a:headEnd/>
            <a:tailEnd/>
          </a:ln>
          <a:effectLst/>
        </p:spPr>
        <p:txBody>
          <a:bodyPr wrap="square" lIns="90000" tIns="46800" rIns="90000" bIns="46800">
            <a:spAutoFit/>
          </a:bodyP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just">
              <a:lnSpc>
                <a:spcPct val="100000"/>
              </a:lnSpc>
              <a:spcBef>
                <a:spcPct val="0"/>
              </a:spcBef>
              <a:buClrTx/>
            </a:pPr>
            <a:r>
              <a:rPr lang="ru-RU" altLang="ru-RU" sz="1200" dirty="0" smtClean="0">
                <a:solidFill>
                  <a:schemeClr val="accent1">
                    <a:lumMod val="50000"/>
                  </a:schemeClr>
                </a:solidFill>
                <a:latin typeface="Arial" panose="020B0604020202020204" pitchFamily="34" charset="0"/>
              </a:rPr>
              <a:t>Граждане в </a:t>
            </a:r>
            <a:r>
              <a:rPr lang="ru-RU" altLang="ru-RU" sz="1200" dirty="0">
                <a:solidFill>
                  <a:schemeClr val="accent1">
                    <a:lumMod val="50000"/>
                  </a:schemeClr>
                </a:solidFill>
                <a:latin typeface="Arial" panose="020B0604020202020204" pitchFamily="34" charset="0"/>
              </a:rPr>
              <a:t>отпуске по уходу за ребенком до достижения им возраста 3 </a:t>
            </a:r>
            <a:r>
              <a:rPr lang="ru-RU" altLang="ru-RU" sz="1200" dirty="0" smtClean="0">
                <a:solidFill>
                  <a:schemeClr val="accent1">
                    <a:lumMod val="50000"/>
                  </a:schemeClr>
                </a:solidFill>
                <a:latin typeface="Arial" panose="020B0604020202020204" pitchFamily="34" charset="0"/>
              </a:rPr>
              <a:t>лет</a:t>
            </a:r>
            <a:endParaRPr lang="ru-RU" altLang="ru-RU" sz="1200" dirty="0">
              <a:solidFill>
                <a:schemeClr val="accent1">
                  <a:lumMod val="50000"/>
                </a:schemeClr>
              </a:solidFill>
              <a:latin typeface="Arial" panose="020B0604020202020204" pitchFamily="34" charset="0"/>
            </a:endParaRPr>
          </a:p>
        </p:txBody>
      </p:sp>
      <p:sp>
        <p:nvSpPr>
          <p:cNvPr id="40" name="Rectangle 3"/>
          <p:cNvSpPr>
            <a:spLocks noChangeArrowheads="1"/>
          </p:cNvSpPr>
          <p:nvPr/>
        </p:nvSpPr>
        <p:spPr bwMode="auto">
          <a:xfrm>
            <a:off x="197239" y="3118566"/>
            <a:ext cx="2393197" cy="279180"/>
          </a:xfrm>
          <a:prstGeom prst="rect">
            <a:avLst/>
          </a:prstGeom>
          <a:noFill/>
          <a:ln w="9360" cap="sq">
            <a:noFill/>
            <a:miter lim="800000"/>
            <a:headEnd/>
            <a:tailEnd/>
          </a:ln>
          <a:effectLst/>
        </p:spPr>
        <p:txBody>
          <a:bodyPr wrap="square" lIns="90000" tIns="46800" rIns="90000" bIns="46800">
            <a:spAutoFit/>
          </a:bodyP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nSpc>
                <a:spcPct val="100000"/>
              </a:lnSpc>
              <a:spcBef>
                <a:spcPct val="0"/>
              </a:spcBef>
              <a:buClrTx/>
            </a:pPr>
            <a:r>
              <a:rPr lang="ru-RU" altLang="ru-RU" sz="1200" dirty="0" smtClean="0">
                <a:solidFill>
                  <a:schemeClr val="accent1">
                    <a:lumMod val="50000"/>
                  </a:schemeClr>
                </a:solidFill>
                <a:latin typeface="Arial" panose="020B0604020202020204" pitchFamily="34" charset="0"/>
              </a:rPr>
              <a:t>Инвалиды</a:t>
            </a:r>
            <a:endParaRPr lang="ru-RU" altLang="ru-RU" sz="1200" dirty="0">
              <a:solidFill>
                <a:schemeClr val="accent1">
                  <a:lumMod val="50000"/>
                </a:schemeClr>
              </a:solidFill>
              <a:latin typeface="Arial" panose="020B0604020202020204" pitchFamily="34" charset="0"/>
            </a:endParaRPr>
          </a:p>
        </p:txBody>
      </p:sp>
      <p:sp>
        <p:nvSpPr>
          <p:cNvPr id="41" name="Rectangle 3"/>
          <p:cNvSpPr>
            <a:spLocks noChangeArrowheads="1"/>
          </p:cNvSpPr>
          <p:nvPr/>
        </p:nvSpPr>
        <p:spPr bwMode="auto">
          <a:xfrm>
            <a:off x="197238" y="5430064"/>
            <a:ext cx="3682563" cy="279180"/>
          </a:xfrm>
          <a:prstGeom prst="rect">
            <a:avLst/>
          </a:prstGeom>
          <a:noFill/>
          <a:ln w="9360" cap="sq">
            <a:noFill/>
            <a:miter lim="800000"/>
            <a:headEnd/>
            <a:tailEnd/>
          </a:ln>
          <a:effectLst/>
        </p:spPr>
        <p:txBody>
          <a:bodyPr wrap="square" lIns="90000" tIns="46800" rIns="90000" bIns="46800">
            <a:spAutoFit/>
          </a:bodyP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nSpc>
                <a:spcPct val="100000"/>
              </a:lnSpc>
              <a:spcBef>
                <a:spcPct val="0"/>
              </a:spcBef>
              <a:buClrTx/>
            </a:pPr>
            <a:r>
              <a:rPr lang="ru-RU" altLang="ru-RU" sz="1200" dirty="0" smtClean="0">
                <a:solidFill>
                  <a:schemeClr val="accent1">
                    <a:lumMod val="50000"/>
                  </a:schemeClr>
                </a:solidFill>
                <a:latin typeface="Arial" panose="020B0604020202020204" pitchFamily="34" charset="0"/>
              </a:rPr>
              <a:t>Ветераны боевых действий, члены их семей</a:t>
            </a:r>
            <a:endParaRPr lang="ru-RU" altLang="ru-RU" sz="1200" dirty="0">
              <a:solidFill>
                <a:schemeClr val="accent1">
                  <a:lumMod val="50000"/>
                </a:schemeClr>
              </a:solidFill>
              <a:latin typeface="Arial" panose="020B0604020202020204" pitchFamily="34" charset="0"/>
            </a:endParaRPr>
          </a:p>
        </p:txBody>
      </p:sp>
      <p:pic>
        <p:nvPicPr>
          <p:cNvPr id="6" name="Рисунок 5"/>
          <p:cNvPicPr>
            <a:picLocks noChangeAspect="1"/>
          </p:cNvPicPr>
          <p:nvPr/>
        </p:nvPicPr>
        <p:blipFill>
          <a:blip r:embed="rId4"/>
          <a:stretch>
            <a:fillRect/>
          </a:stretch>
        </p:blipFill>
        <p:spPr>
          <a:xfrm>
            <a:off x="304476" y="2494433"/>
            <a:ext cx="4025978" cy="158769"/>
          </a:xfrm>
          <a:prstGeom prst="rect">
            <a:avLst/>
          </a:prstGeom>
        </p:spPr>
      </p:pic>
      <p:pic>
        <p:nvPicPr>
          <p:cNvPr id="44" name="Рисунок 43"/>
          <p:cNvPicPr>
            <a:picLocks noChangeAspect="1"/>
          </p:cNvPicPr>
          <p:nvPr/>
        </p:nvPicPr>
        <p:blipFill>
          <a:blip r:embed="rId4"/>
          <a:stretch>
            <a:fillRect/>
          </a:stretch>
        </p:blipFill>
        <p:spPr>
          <a:xfrm>
            <a:off x="304476" y="3029446"/>
            <a:ext cx="4025978" cy="158769"/>
          </a:xfrm>
          <a:prstGeom prst="rect">
            <a:avLst/>
          </a:prstGeom>
        </p:spPr>
      </p:pic>
      <p:pic>
        <p:nvPicPr>
          <p:cNvPr id="45" name="Рисунок 44"/>
          <p:cNvPicPr>
            <a:picLocks noChangeAspect="1"/>
          </p:cNvPicPr>
          <p:nvPr/>
        </p:nvPicPr>
        <p:blipFill>
          <a:blip r:embed="rId4"/>
          <a:stretch>
            <a:fillRect/>
          </a:stretch>
        </p:blipFill>
        <p:spPr>
          <a:xfrm>
            <a:off x="304476" y="3417896"/>
            <a:ext cx="4025978" cy="158769"/>
          </a:xfrm>
          <a:prstGeom prst="rect">
            <a:avLst/>
          </a:prstGeom>
        </p:spPr>
      </p:pic>
      <p:pic>
        <p:nvPicPr>
          <p:cNvPr id="46" name="Рисунок 45"/>
          <p:cNvPicPr>
            <a:picLocks noChangeAspect="1"/>
          </p:cNvPicPr>
          <p:nvPr/>
        </p:nvPicPr>
        <p:blipFill>
          <a:blip r:embed="rId4"/>
          <a:stretch>
            <a:fillRect/>
          </a:stretch>
        </p:blipFill>
        <p:spPr>
          <a:xfrm>
            <a:off x="304476" y="3956667"/>
            <a:ext cx="4025978" cy="158769"/>
          </a:xfrm>
          <a:prstGeom prst="rect">
            <a:avLst/>
          </a:prstGeom>
        </p:spPr>
      </p:pic>
      <p:sp>
        <p:nvSpPr>
          <p:cNvPr id="47" name="Rectangle 3"/>
          <p:cNvSpPr>
            <a:spLocks noChangeArrowheads="1"/>
          </p:cNvSpPr>
          <p:nvPr/>
        </p:nvSpPr>
        <p:spPr bwMode="auto">
          <a:xfrm>
            <a:off x="197239" y="4014200"/>
            <a:ext cx="4094027" cy="648512"/>
          </a:xfrm>
          <a:prstGeom prst="rect">
            <a:avLst/>
          </a:prstGeom>
          <a:noFill/>
          <a:ln w="9360" cap="sq">
            <a:noFill/>
            <a:miter lim="800000"/>
            <a:headEnd/>
            <a:tailEnd/>
          </a:ln>
          <a:effectLst/>
        </p:spPr>
        <p:txBody>
          <a:bodyPr wrap="square" lIns="90000" tIns="46800" rIns="90000" bIns="46800">
            <a:spAutoFit/>
          </a:bodyP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nSpc>
                <a:spcPct val="100000"/>
              </a:lnSpc>
              <a:spcBef>
                <a:spcPct val="0"/>
              </a:spcBef>
              <a:buClrTx/>
            </a:pPr>
            <a:r>
              <a:rPr lang="ru-RU" altLang="ru-RU" sz="1200" dirty="0" smtClean="0">
                <a:solidFill>
                  <a:schemeClr val="accent1">
                    <a:lumMod val="50000"/>
                  </a:schemeClr>
                </a:solidFill>
                <a:latin typeface="Arial" panose="020B0604020202020204" pitchFamily="34" charset="0"/>
              </a:rPr>
              <a:t>Женщины</a:t>
            </a:r>
            <a:r>
              <a:rPr lang="ru-RU" altLang="ru-RU" sz="1200" dirty="0">
                <a:solidFill>
                  <a:schemeClr val="accent1">
                    <a:lumMod val="50000"/>
                  </a:schemeClr>
                </a:solidFill>
                <a:latin typeface="Arial" panose="020B0604020202020204" pitchFamily="34" charset="0"/>
              </a:rPr>
              <a:t>, не состоящие в трудовых отношениях и имеющие детей дошкольного возраста в возрасте от 0 до 7 лет включительно</a:t>
            </a:r>
          </a:p>
        </p:txBody>
      </p:sp>
      <p:pic>
        <p:nvPicPr>
          <p:cNvPr id="48" name="Рисунок 47"/>
          <p:cNvPicPr>
            <a:picLocks noChangeAspect="1"/>
          </p:cNvPicPr>
          <p:nvPr/>
        </p:nvPicPr>
        <p:blipFill>
          <a:blip r:embed="rId4"/>
          <a:stretch>
            <a:fillRect/>
          </a:stretch>
        </p:blipFill>
        <p:spPr>
          <a:xfrm>
            <a:off x="304476" y="4579661"/>
            <a:ext cx="4025978" cy="158769"/>
          </a:xfrm>
          <a:prstGeom prst="rect">
            <a:avLst/>
          </a:prstGeom>
        </p:spPr>
      </p:pic>
      <p:pic>
        <p:nvPicPr>
          <p:cNvPr id="49" name="Рисунок 48"/>
          <p:cNvPicPr>
            <a:picLocks noChangeAspect="1"/>
          </p:cNvPicPr>
          <p:nvPr/>
        </p:nvPicPr>
        <p:blipFill>
          <a:blip r:embed="rId4"/>
          <a:stretch>
            <a:fillRect/>
          </a:stretch>
        </p:blipFill>
        <p:spPr>
          <a:xfrm>
            <a:off x="304476" y="5298765"/>
            <a:ext cx="4025978" cy="158769"/>
          </a:xfrm>
          <a:prstGeom prst="rect">
            <a:avLst/>
          </a:prstGeom>
        </p:spPr>
      </p:pic>
      <p:pic>
        <p:nvPicPr>
          <p:cNvPr id="50" name="Рисунок 49"/>
          <p:cNvPicPr>
            <a:picLocks noChangeAspect="1"/>
          </p:cNvPicPr>
          <p:nvPr/>
        </p:nvPicPr>
        <p:blipFill>
          <a:blip r:embed="rId4"/>
          <a:stretch>
            <a:fillRect/>
          </a:stretch>
        </p:blipFill>
        <p:spPr>
          <a:xfrm>
            <a:off x="293063" y="5685618"/>
            <a:ext cx="4025978" cy="158769"/>
          </a:xfrm>
          <a:prstGeom prst="rect">
            <a:avLst/>
          </a:prstGeom>
        </p:spPr>
      </p:pic>
      <p:sp>
        <p:nvSpPr>
          <p:cNvPr id="55" name="TextBox 54"/>
          <p:cNvSpPr txBox="1"/>
          <p:nvPr/>
        </p:nvSpPr>
        <p:spPr>
          <a:xfrm>
            <a:off x="7310161" y="1082616"/>
            <a:ext cx="1210384" cy="369332"/>
          </a:xfrm>
          <a:prstGeom prst="rect">
            <a:avLst/>
          </a:prstGeom>
          <a:noFill/>
        </p:spPr>
        <p:txBody>
          <a:bodyPr wrap="square" rtlCol="0">
            <a:spAutoFit/>
          </a:bodyPr>
          <a:lstStyle/>
          <a:p>
            <a:pPr algn="ctr"/>
            <a:r>
              <a:rPr lang="ru-RU" b="1" dirty="0" smtClean="0">
                <a:solidFill>
                  <a:schemeClr val="accent1">
                    <a:lumMod val="50000"/>
                  </a:schemeClr>
                </a:solidFill>
                <a:latin typeface="Arial" panose="020B0604020202020204" pitchFamily="34" charset="0"/>
                <a:cs typeface="Arial" panose="020B0604020202020204" pitchFamily="34" charset="0"/>
              </a:rPr>
              <a:t>2024 год </a:t>
            </a:r>
            <a:endParaRPr lang="ru-RU" b="1" dirty="0">
              <a:solidFill>
                <a:schemeClr val="accent1">
                  <a:lumMod val="50000"/>
                </a:schemeClr>
              </a:solidFill>
              <a:latin typeface="Arial" panose="020B0604020202020204" pitchFamily="34" charset="0"/>
              <a:cs typeface="Arial" panose="020B0604020202020204" pitchFamily="34" charset="0"/>
            </a:endParaRPr>
          </a:p>
        </p:txBody>
      </p:sp>
      <p:sp>
        <p:nvSpPr>
          <p:cNvPr id="56" name="TextBox 55"/>
          <p:cNvSpPr txBox="1"/>
          <p:nvPr/>
        </p:nvSpPr>
        <p:spPr>
          <a:xfrm>
            <a:off x="9111499" y="1082616"/>
            <a:ext cx="1210384" cy="369332"/>
          </a:xfrm>
          <a:prstGeom prst="rect">
            <a:avLst/>
          </a:prstGeom>
          <a:noFill/>
        </p:spPr>
        <p:txBody>
          <a:bodyPr wrap="square" rtlCol="0">
            <a:spAutoFit/>
          </a:bodyPr>
          <a:lstStyle/>
          <a:p>
            <a:pPr algn="ctr"/>
            <a:r>
              <a:rPr lang="ru-RU" b="1" dirty="0" smtClean="0">
                <a:solidFill>
                  <a:schemeClr val="accent1">
                    <a:lumMod val="50000"/>
                  </a:schemeClr>
                </a:solidFill>
                <a:latin typeface="Arial" panose="020B0604020202020204" pitchFamily="34" charset="0"/>
                <a:cs typeface="Arial" panose="020B0604020202020204" pitchFamily="34" charset="0"/>
              </a:rPr>
              <a:t>2025 год </a:t>
            </a:r>
            <a:endParaRPr lang="ru-RU" b="1" dirty="0">
              <a:solidFill>
                <a:schemeClr val="accent1">
                  <a:lumMod val="50000"/>
                </a:schemeClr>
              </a:solidFill>
              <a:latin typeface="Arial" panose="020B0604020202020204" pitchFamily="34" charset="0"/>
              <a:cs typeface="Arial" panose="020B0604020202020204" pitchFamily="34" charset="0"/>
            </a:endParaRPr>
          </a:p>
        </p:txBody>
      </p:sp>
      <p:sp>
        <p:nvSpPr>
          <p:cNvPr id="57" name="TextBox 56"/>
          <p:cNvSpPr txBox="1"/>
          <p:nvPr/>
        </p:nvSpPr>
        <p:spPr>
          <a:xfrm>
            <a:off x="7310161" y="1624830"/>
            <a:ext cx="1210384" cy="369332"/>
          </a:xfrm>
          <a:prstGeom prst="rect">
            <a:avLst/>
          </a:prstGeom>
          <a:noFill/>
        </p:spPr>
        <p:txBody>
          <a:bodyPr wrap="square" rtlCol="0">
            <a:spAutoFit/>
          </a:bodyPr>
          <a:lstStyle/>
          <a:p>
            <a:pPr algn="ctr"/>
            <a:r>
              <a:rPr lang="ru-RU" b="1" dirty="0" smtClean="0">
                <a:solidFill>
                  <a:schemeClr val="accent1">
                    <a:lumMod val="50000"/>
                  </a:schemeClr>
                </a:solidFill>
                <a:latin typeface="Arial" panose="020B0604020202020204" pitchFamily="34" charset="0"/>
                <a:cs typeface="Arial" panose="020B0604020202020204" pitchFamily="34" charset="0"/>
              </a:rPr>
              <a:t>32</a:t>
            </a:r>
            <a:endParaRPr lang="ru-RU" b="1" dirty="0">
              <a:solidFill>
                <a:schemeClr val="accent1">
                  <a:lumMod val="50000"/>
                </a:schemeClr>
              </a:solidFill>
              <a:latin typeface="Arial" panose="020B0604020202020204" pitchFamily="34" charset="0"/>
              <a:cs typeface="Arial" panose="020B0604020202020204" pitchFamily="34" charset="0"/>
            </a:endParaRPr>
          </a:p>
        </p:txBody>
      </p:sp>
      <p:sp>
        <p:nvSpPr>
          <p:cNvPr id="58" name="TextBox 57"/>
          <p:cNvSpPr txBox="1"/>
          <p:nvPr/>
        </p:nvSpPr>
        <p:spPr>
          <a:xfrm>
            <a:off x="7357544" y="2216840"/>
            <a:ext cx="1210384" cy="369332"/>
          </a:xfrm>
          <a:prstGeom prst="rect">
            <a:avLst/>
          </a:prstGeom>
          <a:noFill/>
        </p:spPr>
        <p:txBody>
          <a:bodyPr wrap="square" rtlCol="0">
            <a:spAutoFit/>
          </a:bodyPr>
          <a:lstStyle/>
          <a:p>
            <a:pPr algn="ctr"/>
            <a:r>
              <a:rPr lang="ru-RU" b="1" dirty="0" smtClean="0">
                <a:solidFill>
                  <a:schemeClr val="accent1">
                    <a:lumMod val="50000"/>
                  </a:schemeClr>
                </a:solidFill>
                <a:latin typeface="Arial" panose="020B0604020202020204" pitchFamily="34" charset="0"/>
                <a:cs typeface="Arial" panose="020B0604020202020204" pitchFamily="34" charset="0"/>
              </a:rPr>
              <a:t>414</a:t>
            </a:r>
            <a:endParaRPr lang="ru-RU" b="1" dirty="0">
              <a:solidFill>
                <a:schemeClr val="accent1">
                  <a:lumMod val="50000"/>
                </a:schemeClr>
              </a:solidFill>
              <a:latin typeface="Arial" panose="020B0604020202020204" pitchFamily="34" charset="0"/>
              <a:cs typeface="Arial" panose="020B0604020202020204" pitchFamily="34" charset="0"/>
            </a:endParaRPr>
          </a:p>
        </p:txBody>
      </p:sp>
      <p:sp>
        <p:nvSpPr>
          <p:cNvPr id="59" name="TextBox 58"/>
          <p:cNvSpPr txBox="1"/>
          <p:nvPr/>
        </p:nvSpPr>
        <p:spPr>
          <a:xfrm>
            <a:off x="9111244" y="1642378"/>
            <a:ext cx="1210384" cy="369332"/>
          </a:xfrm>
          <a:prstGeom prst="rect">
            <a:avLst/>
          </a:prstGeom>
          <a:noFill/>
        </p:spPr>
        <p:txBody>
          <a:bodyPr wrap="square" rtlCol="0">
            <a:spAutoFit/>
          </a:bodyPr>
          <a:lstStyle/>
          <a:p>
            <a:pPr algn="ctr"/>
            <a:r>
              <a:rPr lang="ru-RU" b="1" dirty="0" smtClean="0">
                <a:solidFill>
                  <a:schemeClr val="accent1">
                    <a:lumMod val="50000"/>
                  </a:schemeClr>
                </a:solidFill>
                <a:latin typeface="Arial" panose="020B0604020202020204" pitchFamily="34" charset="0"/>
                <a:cs typeface="Arial" panose="020B0604020202020204" pitchFamily="34" charset="0"/>
              </a:rPr>
              <a:t>33</a:t>
            </a:r>
            <a:endParaRPr lang="ru-RU" b="1" dirty="0">
              <a:solidFill>
                <a:schemeClr val="accent1">
                  <a:lumMod val="50000"/>
                </a:schemeClr>
              </a:solidFill>
              <a:latin typeface="Arial" panose="020B0604020202020204" pitchFamily="34" charset="0"/>
              <a:cs typeface="Arial" panose="020B0604020202020204" pitchFamily="34" charset="0"/>
            </a:endParaRPr>
          </a:p>
        </p:txBody>
      </p:sp>
      <p:sp>
        <p:nvSpPr>
          <p:cNvPr id="60" name="TextBox 59"/>
          <p:cNvSpPr txBox="1"/>
          <p:nvPr/>
        </p:nvSpPr>
        <p:spPr>
          <a:xfrm>
            <a:off x="9147773" y="2179512"/>
            <a:ext cx="1210384" cy="369332"/>
          </a:xfrm>
          <a:prstGeom prst="rect">
            <a:avLst/>
          </a:prstGeom>
          <a:noFill/>
        </p:spPr>
        <p:txBody>
          <a:bodyPr wrap="square" rtlCol="0">
            <a:spAutoFit/>
          </a:bodyPr>
          <a:lstStyle/>
          <a:p>
            <a:pPr algn="ctr"/>
            <a:r>
              <a:rPr lang="ru-RU" b="1" dirty="0" smtClean="0">
                <a:solidFill>
                  <a:schemeClr val="accent1">
                    <a:lumMod val="50000"/>
                  </a:schemeClr>
                </a:solidFill>
                <a:latin typeface="Arial" panose="020B0604020202020204" pitchFamily="34" charset="0"/>
                <a:cs typeface="Arial" panose="020B0604020202020204" pitchFamily="34" charset="0"/>
              </a:rPr>
              <a:t>509</a:t>
            </a:r>
            <a:endParaRPr lang="ru-RU" b="1" dirty="0">
              <a:solidFill>
                <a:schemeClr val="accent1">
                  <a:lumMod val="50000"/>
                </a:schemeClr>
              </a:solidFill>
              <a:latin typeface="Arial" panose="020B0604020202020204" pitchFamily="34" charset="0"/>
              <a:cs typeface="Arial" panose="020B0604020202020204" pitchFamily="34" charset="0"/>
            </a:endParaRPr>
          </a:p>
        </p:txBody>
      </p:sp>
      <p:pic>
        <p:nvPicPr>
          <p:cNvPr id="62" name="Рисунок 61"/>
          <p:cNvPicPr>
            <a:picLocks noChangeAspect="1"/>
          </p:cNvPicPr>
          <p:nvPr/>
        </p:nvPicPr>
        <p:blipFill>
          <a:blip r:embed="rId4"/>
          <a:stretch>
            <a:fillRect/>
          </a:stretch>
        </p:blipFill>
        <p:spPr>
          <a:xfrm>
            <a:off x="6296794" y="2021457"/>
            <a:ext cx="4025978" cy="158769"/>
          </a:xfrm>
          <a:prstGeom prst="rect">
            <a:avLst/>
          </a:prstGeom>
        </p:spPr>
      </p:pic>
      <p:sp>
        <p:nvSpPr>
          <p:cNvPr id="68" name="Rectangle 3"/>
          <p:cNvSpPr>
            <a:spLocks noChangeArrowheads="1"/>
          </p:cNvSpPr>
          <p:nvPr/>
        </p:nvSpPr>
        <p:spPr bwMode="auto">
          <a:xfrm>
            <a:off x="4135541" y="3478606"/>
            <a:ext cx="4256943" cy="309958"/>
          </a:xfrm>
          <a:prstGeom prst="rect">
            <a:avLst/>
          </a:prstGeom>
          <a:noFill/>
          <a:ln w="9360" cap="sq">
            <a:noFill/>
            <a:miter lim="800000"/>
            <a:headEnd/>
            <a:tailEnd/>
          </a:ln>
          <a:effectLst/>
        </p:spPr>
        <p:txBody>
          <a:bodyPr wrap="square" lIns="90000" tIns="46800" rIns="90000" bIns="46800">
            <a:spAutoFit/>
          </a:bodyP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pPr>
            <a:r>
              <a:rPr lang="ru-RU" altLang="ru-RU" sz="1400" dirty="0" smtClean="0">
                <a:solidFill>
                  <a:schemeClr val="bg2">
                    <a:lumMod val="25000"/>
                  </a:schemeClr>
                </a:solidFill>
                <a:latin typeface="Arial" panose="020B0604020202020204" pitchFamily="34" charset="0"/>
              </a:rPr>
              <a:t>ПАО «Тюменские </a:t>
            </a:r>
            <a:r>
              <a:rPr lang="ru-RU" altLang="ru-RU" sz="1400" dirty="0">
                <a:solidFill>
                  <a:schemeClr val="bg2">
                    <a:lumMod val="25000"/>
                  </a:schemeClr>
                </a:solidFill>
                <a:latin typeface="Arial" panose="020B0604020202020204" pitchFamily="34" charset="0"/>
              </a:rPr>
              <a:t>моторостроители» </a:t>
            </a:r>
          </a:p>
        </p:txBody>
      </p:sp>
      <p:sp>
        <p:nvSpPr>
          <p:cNvPr id="69" name="Rectangle 3"/>
          <p:cNvSpPr>
            <a:spLocks noChangeArrowheads="1"/>
          </p:cNvSpPr>
          <p:nvPr/>
        </p:nvSpPr>
        <p:spPr bwMode="auto">
          <a:xfrm>
            <a:off x="4194214" y="3940243"/>
            <a:ext cx="4256943" cy="309958"/>
          </a:xfrm>
          <a:prstGeom prst="rect">
            <a:avLst/>
          </a:prstGeom>
          <a:noFill/>
          <a:ln w="9360" cap="sq">
            <a:noFill/>
            <a:miter lim="800000"/>
            <a:headEnd/>
            <a:tailEnd/>
          </a:ln>
          <a:effectLst/>
        </p:spPr>
        <p:txBody>
          <a:bodyPr wrap="square" lIns="90000" tIns="46800" rIns="90000" bIns="46800">
            <a:spAutoFit/>
          </a:bodyP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pPr>
            <a:r>
              <a:rPr lang="ru-RU" altLang="ru-RU" sz="1400" dirty="0">
                <a:solidFill>
                  <a:schemeClr val="bg2">
                    <a:lumMod val="25000"/>
                  </a:schemeClr>
                </a:solidFill>
                <a:latin typeface="Arial" panose="020B0604020202020204" pitchFamily="34" charset="0"/>
              </a:rPr>
              <a:t>ООО </a:t>
            </a:r>
            <a:r>
              <a:rPr lang="ru-RU" altLang="ru-RU" sz="1400" dirty="0" smtClean="0">
                <a:solidFill>
                  <a:schemeClr val="bg2">
                    <a:lumMod val="25000"/>
                  </a:schemeClr>
                </a:solidFill>
                <a:latin typeface="Arial" panose="020B0604020202020204" pitchFamily="34" charset="0"/>
              </a:rPr>
              <a:t>«Автоград-Тюмень»</a:t>
            </a:r>
            <a:endParaRPr lang="ru-RU" altLang="ru-RU" sz="1400" dirty="0">
              <a:solidFill>
                <a:schemeClr val="bg2">
                  <a:lumMod val="25000"/>
                </a:schemeClr>
              </a:solidFill>
              <a:latin typeface="Arial" panose="020B0604020202020204" pitchFamily="34" charset="0"/>
            </a:endParaRPr>
          </a:p>
        </p:txBody>
      </p:sp>
      <p:sp>
        <p:nvSpPr>
          <p:cNvPr id="70" name="Rectangle 3"/>
          <p:cNvSpPr>
            <a:spLocks noChangeArrowheads="1"/>
          </p:cNvSpPr>
          <p:nvPr/>
        </p:nvSpPr>
        <p:spPr bwMode="auto">
          <a:xfrm>
            <a:off x="4570116" y="4399227"/>
            <a:ext cx="3497589" cy="309958"/>
          </a:xfrm>
          <a:prstGeom prst="rect">
            <a:avLst/>
          </a:prstGeom>
          <a:noFill/>
          <a:ln w="9360" cap="sq">
            <a:noFill/>
            <a:miter lim="800000"/>
            <a:headEnd/>
            <a:tailEnd/>
          </a:ln>
          <a:effectLst/>
        </p:spPr>
        <p:txBody>
          <a:bodyPr wrap="square" lIns="90000" tIns="46800" rIns="90000" bIns="46800">
            <a:spAutoFit/>
          </a:bodyP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pPr>
            <a:r>
              <a:rPr lang="ru-RU" altLang="ru-RU" sz="1400" dirty="0" smtClean="0">
                <a:solidFill>
                  <a:schemeClr val="bg2">
                    <a:lumMod val="25000"/>
                  </a:schemeClr>
                </a:solidFill>
                <a:latin typeface="Arial" panose="020B0604020202020204" pitchFamily="34" charset="0"/>
              </a:rPr>
              <a:t>АНО «Новая </a:t>
            </a:r>
            <a:r>
              <a:rPr lang="ru-RU" altLang="ru-RU" sz="1400" dirty="0">
                <a:solidFill>
                  <a:schemeClr val="bg2">
                    <a:lumMod val="25000"/>
                  </a:schemeClr>
                </a:solidFill>
                <a:latin typeface="Arial" panose="020B0604020202020204" pitchFamily="34" charset="0"/>
              </a:rPr>
              <a:t>жизнь</a:t>
            </a:r>
            <a:r>
              <a:rPr lang="ru-RU" altLang="ru-RU" sz="1400" dirty="0" smtClean="0">
                <a:solidFill>
                  <a:schemeClr val="bg2">
                    <a:lumMod val="25000"/>
                  </a:schemeClr>
                </a:solidFill>
                <a:latin typeface="Arial" panose="020B0604020202020204" pitchFamily="34" charset="0"/>
              </a:rPr>
              <a:t>», г. Тобольск </a:t>
            </a:r>
            <a:endParaRPr lang="ru-RU" altLang="ru-RU" sz="1400" dirty="0">
              <a:solidFill>
                <a:schemeClr val="bg2">
                  <a:lumMod val="25000"/>
                </a:schemeClr>
              </a:solidFill>
              <a:latin typeface="Arial" panose="020B0604020202020204" pitchFamily="34" charset="0"/>
            </a:endParaRPr>
          </a:p>
        </p:txBody>
      </p:sp>
      <p:sp>
        <p:nvSpPr>
          <p:cNvPr id="71" name="Rectangle 3"/>
          <p:cNvSpPr>
            <a:spLocks noChangeArrowheads="1"/>
          </p:cNvSpPr>
          <p:nvPr/>
        </p:nvSpPr>
        <p:spPr bwMode="auto">
          <a:xfrm>
            <a:off x="4818303" y="4799058"/>
            <a:ext cx="3025044" cy="525401"/>
          </a:xfrm>
          <a:prstGeom prst="rect">
            <a:avLst/>
          </a:prstGeom>
          <a:noFill/>
          <a:ln w="9360" cap="sq">
            <a:noFill/>
            <a:miter lim="800000"/>
            <a:headEnd/>
            <a:tailEnd/>
          </a:ln>
          <a:effectLst/>
        </p:spPr>
        <p:txBody>
          <a:bodyPr wrap="square" lIns="90000" tIns="46800" rIns="90000" bIns="46800">
            <a:spAutoFit/>
          </a:bodyP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pPr>
            <a:r>
              <a:rPr lang="ru-RU" altLang="ru-RU" sz="1400" dirty="0">
                <a:solidFill>
                  <a:schemeClr val="bg2">
                    <a:lumMod val="25000"/>
                  </a:schemeClr>
                </a:solidFill>
                <a:latin typeface="Arial" panose="020B0604020202020204" pitchFamily="34" charset="0"/>
              </a:rPr>
              <a:t>«Завод БКУ» – филиал </a:t>
            </a:r>
            <a:r>
              <a:rPr lang="ru-RU" altLang="ru-RU" sz="1400" dirty="0" smtClean="0">
                <a:solidFill>
                  <a:schemeClr val="bg2">
                    <a:lumMod val="25000"/>
                  </a:schemeClr>
                </a:solidFill>
                <a:latin typeface="Arial" panose="020B0604020202020204" pitchFamily="34" charset="0"/>
              </a:rPr>
              <a:t>ООО</a:t>
            </a:r>
          </a:p>
          <a:p>
            <a:pPr algn="ctr">
              <a:lnSpc>
                <a:spcPct val="100000"/>
              </a:lnSpc>
              <a:spcBef>
                <a:spcPct val="0"/>
              </a:spcBef>
              <a:buClrTx/>
            </a:pPr>
            <a:r>
              <a:rPr lang="ru-RU" altLang="ru-RU" sz="1400" dirty="0" smtClean="0">
                <a:solidFill>
                  <a:schemeClr val="bg2">
                    <a:lumMod val="25000"/>
                  </a:schemeClr>
                </a:solidFill>
                <a:latin typeface="Arial" panose="020B0604020202020204" pitchFamily="34" charset="0"/>
              </a:rPr>
              <a:t> </a:t>
            </a:r>
            <a:r>
              <a:rPr lang="ru-RU" altLang="ru-RU" sz="1400" dirty="0">
                <a:solidFill>
                  <a:schemeClr val="bg2">
                    <a:lumMod val="25000"/>
                  </a:schemeClr>
                </a:solidFill>
                <a:latin typeface="Arial" panose="020B0604020202020204" pitchFamily="34" charset="0"/>
              </a:rPr>
              <a:t>«Уралмаш НГО Холдинг»</a:t>
            </a:r>
          </a:p>
        </p:txBody>
      </p:sp>
      <p:sp>
        <p:nvSpPr>
          <p:cNvPr id="72" name="Rectangle 3"/>
          <p:cNvSpPr>
            <a:spLocks noChangeArrowheads="1"/>
          </p:cNvSpPr>
          <p:nvPr/>
        </p:nvSpPr>
        <p:spPr bwMode="auto">
          <a:xfrm>
            <a:off x="4869272" y="5471088"/>
            <a:ext cx="3110817" cy="525401"/>
          </a:xfrm>
          <a:prstGeom prst="rect">
            <a:avLst/>
          </a:prstGeom>
          <a:noFill/>
          <a:ln w="9360" cap="sq">
            <a:noFill/>
            <a:miter lim="800000"/>
            <a:headEnd/>
            <a:tailEnd/>
          </a:ln>
          <a:effectLst/>
        </p:spPr>
        <p:txBody>
          <a:bodyPr wrap="square" lIns="90000" tIns="46800" rIns="90000" bIns="46800">
            <a:spAutoFit/>
          </a:bodyP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pPr>
            <a:r>
              <a:rPr lang="ru-RU" altLang="ru-RU" sz="1400" dirty="0" smtClean="0">
                <a:solidFill>
                  <a:schemeClr val="bg2">
                    <a:lumMod val="25000"/>
                  </a:schemeClr>
                </a:solidFill>
                <a:latin typeface="Arial" panose="020B0604020202020204" pitchFamily="34" charset="0"/>
              </a:rPr>
              <a:t>АО «Комбинат </a:t>
            </a:r>
            <a:r>
              <a:rPr lang="ru-RU" altLang="ru-RU" sz="1400" dirty="0">
                <a:solidFill>
                  <a:schemeClr val="bg2">
                    <a:lumMod val="25000"/>
                  </a:schemeClr>
                </a:solidFill>
                <a:latin typeface="Arial" panose="020B0604020202020204" pitchFamily="34" charset="0"/>
              </a:rPr>
              <a:t>школьного </a:t>
            </a:r>
            <a:r>
              <a:rPr lang="ru-RU" altLang="ru-RU" sz="1400" dirty="0" smtClean="0">
                <a:solidFill>
                  <a:schemeClr val="bg2">
                    <a:lumMod val="25000"/>
                  </a:schemeClr>
                </a:solidFill>
                <a:latin typeface="Arial" panose="020B0604020202020204" pitchFamily="34" charset="0"/>
              </a:rPr>
              <a:t>питания» г. Тюмень</a:t>
            </a:r>
            <a:endParaRPr lang="ru-RU" altLang="ru-RU" sz="1400" dirty="0">
              <a:solidFill>
                <a:schemeClr val="bg2">
                  <a:lumMod val="25000"/>
                </a:schemeClr>
              </a:solidFill>
              <a:latin typeface="Arial" panose="020B0604020202020204" pitchFamily="34" charset="0"/>
            </a:endParaRPr>
          </a:p>
        </p:txBody>
      </p:sp>
      <p:sp>
        <p:nvSpPr>
          <p:cNvPr id="7" name="Прямоугольник 6"/>
          <p:cNvSpPr/>
          <p:nvPr/>
        </p:nvSpPr>
        <p:spPr>
          <a:xfrm>
            <a:off x="8293338" y="5407186"/>
            <a:ext cx="3280213" cy="523220"/>
          </a:xfrm>
          <a:prstGeom prst="rect">
            <a:avLst/>
          </a:prstGeom>
        </p:spPr>
        <p:txBody>
          <a:bodyPr wrap="square">
            <a:spAutoFit/>
          </a:bodyPr>
          <a:lstStyle/>
          <a:p>
            <a:pPr algn="ctr"/>
            <a:r>
              <a:rPr lang="ru-RU" sz="1400" dirty="0" smtClean="0">
                <a:solidFill>
                  <a:schemeClr val="bg2">
                    <a:lumMod val="25000"/>
                  </a:schemeClr>
                </a:solidFill>
                <a:latin typeface="Arial" panose="020B0604020202020204" pitchFamily="34" charset="0"/>
                <a:cs typeface="Arial" panose="020B0604020202020204" pitchFamily="34" charset="0"/>
              </a:rPr>
              <a:t>АО «Федеральная </a:t>
            </a:r>
            <a:r>
              <a:rPr lang="ru-RU" sz="1400" dirty="0">
                <a:solidFill>
                  <a:schemeClr val="bg2">
                    <a:lumMod val="25000"/>
                  </a:schemeClr>
                </a:solidFill>
                <a:latin typeface="Arial" panose="020B0604020202020204" pitchFamily="34" charset="0"/>
                <a:cs typeface="Arial" panose="020B0604020202020204" pitchFamily="34" charset="0"/>
              </a:rPr>
              <a:t>пассажирская </a:t>
            </a:r>
            <a:r>
              <a:rPr lang="ru-RU" sz="1400" dirty="0" smtClean="0">
                <a:solidFill>
                  <a:schemeClr val="bg2">
                    <a:lumMod val="25000"/>
                  </a:schemeClr>
                </a:solidFill>
                <a:latin typeface="Arial" panose="020B0604020202020204" pitchFamily="34" charset="0"/>
                <a:cs typeface="Arial" panose="020B0604020202020204" pitchFamily="34" charset="0"/>
              </a:rPr>
              <a:t>компания»</a:t>
            </a:r>
            <a:endParaRPr lang="ru-RU" sz="1400" dirty="0">
              <a:solidFill>
                <a:schemeClr val="bg2">
                  <a:lumMod val="25000"/>
                </a:schemeClr>
              </a:solidFill>
              <a:latin typeface="Arial" panose="020B0604020202020204" pitchFamily="34" charset="0"/>
              <a:cs typeface="Arial" panose="020B0604020202020204" pitchFamily="34" charset="0"/>
            </a:endParaRPr>
          </a:p>
        </p:txBody>
      </p:sp>
      <p:sp>
        <p:nvSpPr>
          <p:cNvPr id="8" name="Прямоугольник 7"/>
          <p:cNvSpPr/>
          <p:nvPr/>
        </p:nvSpPr>
        <p:spPr>
          <a:xfrm>
            <a:off x="8950438" y="3480787"/>
            <a:ext cx="1871410" cy="307777"/>
          </a:xfrm>
          <a:prstGeom prst="rect">
            <a:avLst/>
          </a:prstGeom>
        </p:spPr>
        <p:txBody>
          <a:bodyPr wrap="none">
            <a:spAutoFit/>
          </a:bodyPr>
          <a:lstStyle/>
          <a:p>
            <a:r>
              <a:rPr lang="ru-RU" sz="1400" dirty="0">
                <a:solidFill>
                  <a:schemeClr val="bg2">
                    <a:lumMod val="25000"/>
                  </a:schemeClr>
                </a:solidFill>
                <a:latin typeface="Arial" panose="020B0604020202020204" pitchFamily="34" charset="0"/>
                <a:cs typeface="Arial" panose="020B0604020202020204" pitchFamily="34" charset="0"/>
              </a:rPr>
              <a:t>ООО  "ПКФ Регион </a:t>
            </a:r>
            <a:r>
              <a:rPr lang="ru-RU" sz="1400" dirty="0" smtClean="0">
                <a:solidFill>
                  <a:schemeClr val="bg2">
                    <a:lumMod val="25000"/>
                  </a:schemeClr>
                </a:solidFill>
                <a:latin typeface="Arial" panose="020B0604020202020204" pitchFamily="34" charset="0"/>
                <a:cs typeface="Arial" panose="020B0604020202020204" pitchFamily="34" charset="0"/>
              </a:rPr>
              <a:t>"</a:t>
            </a:r>
            <a:endParaRPr lang="ru-RU" sz="1400" dirty="0">
              <a:solidFill>
                <a:schemeClr val="bg2">
                  <a:lumMod val="25000"/>
                </a:schemeClr>
              </a:solidFill>
              <a:latin typeface="Arial" panose="020B0604020202020204" pitchFamily="34" charset="0"/>
              <a:cs typeface="Arial" panose="020B0604020202020204" pitchFamily="34" charset="0"/>
            </a:endParaRPr>
          </a:p>
        </p:txBody>
      </p:sp>
      <p:sp>
        <p:nvSpPr>
          <p:cNvPr id="12" name="Прямоугольник 11"/>
          <p:cNvSpPr/>
          <p:nvPr/>
        </p:nvSpPr>
        <p:spPr>
          <a:xfrm>
            <a:off x="8237821" y="3940073"/>
            <a:ext cx="3391249" cy="523220"/>
          </a:xfrm>
          <a:prstGeom prst="rect">
            <a:avLst/>
          </a:prstGeom>
        </p:spPr>
        <p:txBody>
          <a:bodyPr wrap="none">
            <a:spAutoFit/>
          </a:bodyPr>
          <a:lstStyle/>
          <a:p>
            <a:r>
              <a:rPr lang="ru-RU" sz="1400" dirty="0">
                <a:solidFill>
                  <a:schemeClr val="bg2">
                    <a:lumMod val="25000"/>
                  </a:schemeClr>
                </a:solidFill>
                <a:latin typeface="Arial" panose="020B0604020202020204" pitchFamily="34" charset="0"/>
                <a:cs typeface="Arial" panose="020B0604020202020204" pitchFamily="34" charset="0"/>
              </a:rPr>
              <a:t>ООО  </a:t>
            </a:r>
            <a:r>
              <a:rPr lang="ru-RU" sz="1400" dirty="0" smtClean="0">
                <a:solidFill>
                  <a:schemeClr val="bg2">
                    <a:lumMod val="25000"/>
                  </a:schemeClr>
                </a:solidFill>
                <a:latin typeface="Arial" panose="020B0604020202020204" pitchFamily="34" charset="0"/>
                <a:cs typeface="Arial" panose="020B0604020202020204" pitchFamily="34" charset="0"/>
              </a:rPr>
              <a:t>«Тюменская домостроительная </a:t>
            </a:r>
          </a:p>
          <a:p>
            <a:pPr algn="ctr"/>
            <a:r>
              <a:rPr lang="ru-RU" sz="1400" dirty="0" smtClean="0">
                <a:solidFill>
                  <a:schemeClr val="bg2">
                    <a:lumMod val="25000"/>
                  </a:schemeClr>
                </a:solidFill>
                <a:latin typeface="Arial" panose="020B0604020202020204" pitchFamily="34" charset="0"/>
                <a:cs typeface="Arial" panose="020B0604020202020204" pitchFamily="34" charset="0"/>
              </a:rPr>
              <a:t>компания»</a:t>
            </a:r>
            <a:endParaRPr lang="ru-RU" sz="1400" dirty="0">
              <a:solidFill>
                <a:schemeClr val="bg2">
                  <a:lumMod val="25000"/>
                </a:schemeClr>
              </a:solidFill>
              <a:latin typeface="Arial" panose="020B0604020202020204" pitchFamily="34" charset="0"/>
              <a:cs typeface="Arial" panose="020B0604020202020204" pitchFamily="34" charset="0"/>
            </a:endParaRPr>
          </a:p>
        </p:txBody>
      </p:sp>
      <p:sp>
        <p:nvSpPr>
          <p:cNvPr id="74" name="Rectangle 3"/>
          <p:cNvSpPr>
            <a:spLocks noChangeArrowheads="1"/>
          </p:cNvSpPr>
          <p:nvPr/>
        </p:nvSpPr>
        <p:spPr bwMode="auto">
          <a:xfrm>
            <a:off x="8358810" y="4701225"/>
            <a:ext cx="3025044" cy="525401"/>
          </a:xfrm>
          <a:prstGeom prst="rect">
            <a:avLst/>
          </a:prstGeom>
          <a:noFill/>
          <a:ln w="9360" cap="sq">
            <a:noFill/>
            <a:miter lim="800000"/>
            <a:headEnd/>
            <a:tailEnd/>
          </a:ln>
          <a:effectLst/>
        </p:spPr>
        <p:txBody>
          <a:bodyPr wrap="square" lIns="90000" tIns="46800" rIns="90000" bIns="46800">
            <a:spAutoFit/>
          </a:bodyP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0"/>
              </a:spcBef>
              <a:buClrTx/>
            </a:pPr>
            <a:r>
              <a:rPr lang="ru-RU" altLang="ru-RU" sz="1400" dirty="0">
                <a:solidFill>
                  <a:schemeClr val="bg2">
                    <a:lumMod val="25000"/>
                  </a:schemeClr>
                </a:solidFill>
                <a:latin typeface="Arial" panose="020B0604020202020204" pitchFamily="34" charset="0"/>
              </a:rPr>
              <a:t>«Завод БКУ» – филиал </a:t>
            </a:r>
            <a:r>
              <a:rPr lang="ru-RU" altLang="ru-RU" sz="1400" dirty="0" smtClean="0">
                <a:solidFill>
                  <a:schemeClr val="bg2">
                    <a:lumMod val="25000"/>
                  </a:schemeClr>
                </a:solidFill>
                <a:latin typeface="Arial" panose="020B0604020202020204" pitchFamily="34" charset="0"/>
              </a:rPr>
              <a:t>ООО</a:t>
            </a:r>
          </a:p>
          <a:p>
            <a:pPr algn="ctr">
              <a:lnSpc>
                <a:spcPct val="100000"/>
              </a:lnSpc>
              <a:spcBef>
                <a:spcPct val="0"/>
              </a:spcBef>
              <a:buClrTx/>
            </a:pPr>
            <a:r>
              <a:rPr lang="ru-RU" altLang="ru-RU" sz="1400" dirty="0" smtClean="0">
                <a:solidFill>
                  <a:schemeClr val="bg2">
                    <a:lumMod val="25000"/>
                  </a:schemeClr>
                </a:solidFill>
                <a:latin typeface="Arial" panose="020B0604020202020204" pitchFamily="34" charset="0"/>
              </a:rPr>
              <a:t> </a:t>
            </a:r>
            <a:r>
              <a:rPr lang="ru-RU" altLang="ru-RU" sz="1400" dirty="0">
                <a:solidFill>
                  <a:schemeClr val="bg2">
                    <a:lumMod val="25000"/>
                  </a:schemeClr>
                </a:solidFill>
                <a:latin typeface="Arial" panose="020B0604020202020204" pitchFamily="34" charset="0"/>
              </a:rPr>
              <a:t>«Уралмаш НГО Холдинг»</a:t>
            </a:r>
          </a:p>
        </p:txBody>
      </p:sp>
      <p:sp>
        <p:nvSpPr>
          <p:cNvPr id="75" name="Rectangle 4"/>
          <p:cNvSpPr>
            <a:spLocks noChangeArrowheads="1"/>
          </p:cNvSpPr>
          <p:nvPr/>
        </p:nvSpPr>
        <p:spPr bwMode="auto">
          <a:xfrm>
            <a:off x="6354623" y="2879923"/>
            <a:ext cx="3523305" cy="309958"/>
          </a:xfrm>
          <a:prstGeom prst="rect">
            <a:avLst/>
          </a:prstGeom>
          <a:solidFill>
            <a:srgbClr val="DEEBF7"/>
          </a:solidFill>
          <a:ln w="9360" cap="sq">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lnSpc>
                <a:spcPct val="90000"/>
              </a:lnSpc>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Bef>
                <a:spcPct val="0"/>
              </a:spcBef>
              <a:buClrTx/>
              <a:buFontTx/>
              <a:buNone/>
            </a:pPr>
            <a:r>
              <a:rPr lang="ru-RU" altLang="ru-RU" sz="1400" b="1" dirty="0" smtClean="0">
                <a:solidFill>
                  <a:srgbClr val="002060"/>
                </a:solidFill>
                <a:latin typeface="Arial" panose="020B0604020202020204" pitchFamily="34" charset="0"/>
              </a:rPr>
              <a:t>РАБОТОДАТЕЛИ</a:t>
            </a:r>
            <a:endParaRPr lang="ru-RU" altLang="ru-RU" sz="1400" b="1" dirty="0">
              <a:solidFill>
                <a:srgbClr val="002060"/>
              </a:solidFill>
              <a:latin typeface="Arial" panose="020B0604020202020204" pitchFamily="34" charset="0"/>
            </a:endParaRPr>
          </a:p>
        </p:txBody>
      </p:sp>
      <p:pic>
        <p:nvPicPr>
          <p:cNvPr id="80" name="Рисунок 79"/>
          <p:cNvPicPr>
            <a:picLocks noChangeAspect="1"/>
          </p:cNvPicPr>
          <p:nvPr/>
        </p:nvPicPr>
        <p:blipFill>
          <a:blip r:embed="rId4"/>
          <a:stretch>
            <a:fillRect/>
          </a:stretch>
        </p:blipFill>
        <p:spPr>
          <a:xfrm>
            <a:off x="6295905" y="1465148"/>
            <a:ext cx="4025978" cy="158769"/>
          </a:xfrm>
          <a:prstGeom prst="rect">
            <a:avLst/>
          </a:prstGeom>
        </p:spPr>
      </p:pic>
      <p:pic>
        <p:nvPicPr>
          <p:cNvPr id="83" name="Рисунок 82"/>
          <p:cNvPicPr>
            <a:picLocks noChangeAspect="1"/>
          </p:cNvPicPr>
          <p:nvPr/>
        </p:nvPicPr>
        <p:blipFill>
          <a:blip r:embed="rId4"/>
          <a:stretch>
            <a:fillRect/>
          </a:stretch>
        </p:blipFill>
        <p:spPr>
          <a:xfrm>
            <a:off x="6354623" y="2545523"/>
            <a:ext cx="4025978" cy="158769"/>
          </a:xfrm>
          <a:prstGeom prst="rect">
            <a:avLst/>
          </a:prstGeom>
        </p:spPr>
      </p:pic>
      <p:sp>
        <p:nvSpPr>
          <p:cNvPr id="84" name="TextBox 83"/>
          <p:cNvSpPr txBox="1"/>
          <p:nvPr/>
        </p:nvSpPr>
        <p:spPr>
          <a:xfrm>
            <a:off x="5294761" y="1628917"/>
            <a:ext cx="1724318" cy="369332"/>
          </a:xfrm>
          <a:prstGeom prst="rect">
            <a:avLst/>
          </a:prstGeom>
          <a:noFill/>
        </p:spPr>
        <p:txBody>
          <a:bodyPr wrap="none" rtlCol="0">
            <a:spAutoFit/>
          </a:bodyPr>
          <a:lstStyle/>
          <a:p>
            <a:r>
              <a:rPr lang="ru-RU" b="1" dirty="0" smtClean="0">
                <a:solidFill>
                  <a:srgbClr val="002060"/>
                </a:solidFill>
                <a:latin typeface="Arial" panose="020B0604020202020204" pitchFamily="34" charset="0"/>
                <a:cs typeface="Arial" panose="020B0604020202020204" pitchFamily="34" charset="0"/>
              </a:rPr>
              <a:t>ПРОГРАММЫ</a:t>
            </a:r>
            <a:endParaRPr lang="ru-RU" b="1" dirty="0">
              <a:solidFill>
                <a:srgbClr val="002060"/>
              </a:solidFill>
              <a:latin typeface="Arial" panose="020B0604020202020204" pitchFamily="34" charset="0"/>
              <a:cs typeface="Arial" panose="020B0604020202020204" pitchFamily="34" charset="0"/>
            </a:endParaRPr>
          </a:p>
        </p:txBody>
      </p:sp>
      <p:sp>
        <p:nvSpPr>
          <p:cNvPr id="85" name="TextBox 84"/>
          <p:cNvSpPr txBox="1"/>
          <p:nvPr/>
        </p:nvSpPr>
        <p:spPr>
          <a:xfrm>
            <a:off x="5664078" y="2171191"/>
            <a:ext cx="959430" cy="369332"/>
          </a:xfrm>
          <a:prstGeom prst="rect">
            <a:avLst/>
          </a:prstGeom>
          <a:noFill/>
        </p:spPr>
        <p:txBody>
          <a:bodyPr wrap="none" rtlCol="0">
            <a:spAutoFit/>
          </a:bodyPr>
          <a:lstStyle/>
          <a:p>
            <a:r>
              <a:rPr lang="ru-RU" b="1" dirty="0" smtClean="0">
                <a:solidFill>
                  <a:srgbClr val="002060"/>
                </a:solidFill>
                <a:latin typeface="Arial" panose="020B0604020202020204" pitchFamily="34" charset="0"/>
                <a:cs typeface="Arial" panose="020B0604020202020204" pitchFamily="34" charset="0"/>
              </a:rPr>
              <a:t>КВОТА</a:t>
            </a:r>
            <a:endParaRPr lang="ru-RU"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386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14399</TotalTime>
  <Words>797</Words>
  <Application>Microsoft Office PowerPoint</Application>
  <PresentationFormat>Широкоэкранный</PresentationFormat>
  <Paragraphs>165</Paragraphs>
  <Slides>10</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10</vt:i4>
      </vt:variant>
    </vt:vector>
  </HeadingPairs>
  <TitlesOfParts>
    <vt:vector size="21" baseType="lpstr">
      <vt:lpstr>Microsoft YaHei</vt:lpstr>
      <vt:lpstr>MS PGothic</vt:lpstr>
      <vt:lpstr>Akrobat Black</vt:lpstr>
      <vt:lpstr>Arial</vt:lpstr>
      <vt:lpstr>Calibri</vt:lpstr>
      <vt:lpstr>Calibri Light</vt:lpstr>
      <vt:lpstr>Proxima Nova Rg</vt:lpstr>
      <vt:lpstr>Times New Roman</vt:lpstr>
      <vt:lpstr>Verdana</vt:lpstr>
      <vt:lpstr>Тема Office</vt:lpstr>
      <vt:lpstr>1_Тема Office</vt:lpstr>
      <vt:lpstr>Презентация PowerPoint</vt:lpstr>
      <vt:lpstr>Презентация PowerPoint</vt:lpstr>
      <vt:lpstr>Презентация PowerPoint</vt:lpstr>
      <vt:lpstr>Презентация PowerPoint</vt:lpstr>
      <vt:lpstr>Профессионалы</vt:lpstr>
      <vt:lpstr>Презентация PowerPoint</vt:lpstr>
      <vt:lpstr>Модель обучения  наставников на производстве</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Director</cp:lastModifiedBy>
  <cp:revision>139</cp:revision>
  <dcterms:created xsi:type="dcterms:W3CDTF">2022-11-22T11:04:12Z</dcterms:created>
  <dcterms:modified xsi:type="dcterms:W3CDTF">2025-02-07T05:01:30Z</dcterms:modified>
</cp:coreProperties>
</file>